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2.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1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5.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6.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1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19.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20.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2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notesSlides/notesSlide22.xml" ContentType="application/vnd.openxmlformats-officedocument.presentationml.notesSlide+xml"/>
  <Override PartName="/ppt/ink/ink31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25.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26.xml" ContentType="application/vnd.openxmlformats-officedocument.presentationml.notesSlide+xml"/>
  <Override PartName="/ppt/ink/ink331.xml" ContentType="application/inkml+xml"/>
  <Override PartName="/ppt/ink/ink332.xml" ContentType="application/inkml+xml"/>
  <Override PartName="/ppt/notesSlides/notesSlide27.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28.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29.xml" ContentType="application/vnd.openxmlformats-officedocument.presentationml.notesSlide+xml"/>
  <Override PartName="/ppt/ink/ink381.xml" ContentType="application/inkml+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2.xml" ContentType="application/vnd.openxmlformats-officedocument.presentationml.notesSlide+xml"/>
  <Override PartName="/ppt/ink/ink407.xml" ContentType="application/inkml+xml"/>
  <Override PartName="/ppt/ink/ink408.xml" ContentType="application/inkml+xml"/>
  <Override PartName="/ppt/notesSlides/notesSlide33.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34.xml" ContentType="application/vnd.openxmlformats-officedocument.presentationml.notesSlide+xml"/>
  <Override PartName="/ppt/ink/ink424.xml" ContentType="application/inkml+xml"/>
  <Override PartName="/ppt/notesSlides/notesSlide35.xml" ContentType="application/vnd.openxmlformats-officedocument.presentationml.notesSlide+xml"/>
  <Override PartName="/ppt/ink/ink425.xml" ContentType="application/inkml+xml"/>
  <Override PartName="/ppt/ink/ink426.xml" ContentType="application/inkml+xml"/>
  <Override PartName="/ppt/notesSlides/notesSlide36.xml" ContentType="application/vnd.openxmlformats-officedocument.presentationml.notesSlide+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notesSlides/notesSlide37.xml" ContentType="application/vnd.openxmlformats-officedocument.presentationml.notesSlide+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notesSlides/notesSlide38.xml" ContentType="application/vnd.openxmlformats-officedocument.presentationml.notesSlide+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39.xml" ContentType="application/vnd.openxmlformats-officedocument.presentationml.notesSlide+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notesSlides/notesSlide40.xml" ContentType="application/vnd.openxmlformats-officedocument.presentationml.notesSlide+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notesSlides/notesSlide41.xml" ContentType="application/vnd.openxmlformats-officedocument.presentationml.notes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42.xml" ContentType="application/vnd.openxmlformats-officedocument.presentationml.notesSlide+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notesSlides/notesSlide45.xml" ContentType="application/vnd.openxmlformats-officedocument.presentationml.notesSlide+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notesSlides/notesSlide46.xml" ContentType="application/vnd.openxmlformats-officedocument.presentationml.notesSlide+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notesSlides/notesSlide47.xml" ContentType="application/vnd.openxmlformats-officedocument.presentationml.notesSlide+xml"/>
  <Override PartName="/ppt/ink/ink785.xml" ContentType="application/inkml+xml"/>
  <Override PartName="/ppt/notesSlides/notesSlide48.xml" ContentType="application/vnd.openxmlformats-officedocument.presentationml.notesSlide+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notesSlides/notesSlide49.xml" ContentType="application/vnd.openxmlformats-officedocument.presentationml.notesSlide+xml"/>
  <Override PartName="/ppt/ink/ink818.xml" ContentType="application/inkml+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44.xml" ContentType="application/inkml+xml"/>
  <Override PartName="/ppt/ink/ink845.xml" ContentType="application/inkml+xml"/>
  <Override PartName="/ppt/ink/ink846.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notesSlides/notesSlide54.xml" ContentType="application/vnd.openxmlformats-officedocument.presentationml.notesSlide+xml"/>
  <Override PartName="/ppt/ink/ink855.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notesSlides/notesSlide60.xml" ContentType="application/vnd.openxmlformats-officedocument.presentationml.notesSlide+xml"/>
  <Override PartName="/ppt/ink/ink87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873.xml" ContentType="application/inkml+xml"/>
  <Override PartName="/ppt/notesSlides/notesSlide64.xml" ContentType="application/vnd.openxmlformats-officedocument.presentationml.notesSlide+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notesSlides/notesSlide65.xml" ContentType="application/vnd.openxmlformats-officedocument.presentationml.notesSlide+xml"/>
  <Override PartName="/ppt/ink/ink895.xml" ContentType="application/inkml+xml"/>
  <Override PartName="/ppt/notesSlides/notesSlide66.xml" ContentType="application/vnd.openxmlformats-officedocument.presentationml.notesSlide+xml"/>
  <Override PartName="/ppt/ink/ink896.xml" ContentType="application/inkml+xml"/>
  <Override PartName="/ppt/notesSlides/notesSlide67.xml" ContentType="application/vnd.openxmlformats-officedocument.presentationml.notesSlide+xml"/>
  <Override PartName="/ppt/ink/ink897.xml" ContentType="application/inkml+xml"/>
  <Override PartName="/ppt/notesSlides/notesSlide68.xml" ContentType="application/vnd.openxmlformats-officedocument.presentationml.notesSlide+xml"/>
  <Override PartName="/ppt/ink/ink898.xml" ContentType="application/inkml+xml"/>
  <Override PartName="/ppt/ink/ink899.xml" ContentType="application/inkml+xml"/>
  <Override PartName="/ppt/notesSlides/notesSlide69.xml" ContentType="application/vnd.openxmlformats-officedocument.presentationml.notesSlide+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notesSlides/notesSlide70.xml" ContentType="application/vnd.openxmlformats-officedocument.presentationml.notesSlide+xml"/>
  <Override PartName="/ppt/ink/ink924.xml" ContentType="application/inkml+xml"/>
  <Override PartName="/ppt/notesSlides/notesSlide71.xml" ContentType="application/vnd.openxmlformats-officedocument.presentationml.notesSlide+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notesSlides/notesSlide72.xml" ContentType="application/vnd.openxmlformats-officedocument.presentationml.notesSlide+xml"/>
  <Override PartName="/ppt/ink/ink953.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954.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notesSlides/notesSlide7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notesSlides/notesSlide8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notesSlides/notesSlide8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notesSlides/notesSlide8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notesSlides/notesSlide85.xml" ContentType="application/vnd.openxmlformats-officedocument.presentationml.notesSlide+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1166.xml" ContentType="application/inkml+xml"/>
  <Override PartName="/ppt/ink/ink1167.xml" ContentType="application/inkml+xml"/>
  <Override PartName="/ppt/notesSlides/notesSlide88.xml" ContentType="application/vnd.openxmlformats-officedocument.presentationml.notesSlide+xml"/>
  <Override PartName="/ppt/ink/ink1168.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8"/>
  </p:notesMasterIdLst>
  <p:sldIdLst>
    <p:sldId id="395" r:id="rId2"/>
    <p:sldId id="550" r:id="rId3"/>
    <p:sldId id="608" r:id="rId4"/>
    <p:sldId id="668" r:id="rId5"/>
    <p:sldId id="461" r:id="rId6"/>
    <p:sldId id="684" r:id="rId7"/>
    <p:sldId id="463" r:id="rId8"/>
    <p:sldId id="275" r:id="rId9"/>
    <p:sldId id="607" r:id="rId10"/>
    <p:sldId id="478" r:id="rId11"/>
    <p:sldId id="537" r:id="rId12"/>
    <p:sldId id="592" r:id="rId13"/>
    <p:sldId id="669" r:id="rId14"/>
    <p:sldId id="672" r:id="rId15"/>
    <p:sldId id="673" r:id="rId16"/>
    <p:sldId id="674" r:id="rId17"/>
    <p:sldId id="675" r:id="rId18"/>
    <p:sldId id="670" r:id="rId19"/>
    <p:sldId id="595" r:id="rId20"/>
    <p:sldId id="593" r:id="rId21"/>
    <p:sldId id="594" r:id="rId22"/>
    <p:sldId id="473" r:id="rId23"/>
    <p:sldId id="552" r:id="rId24"/>
    <p:sldId id="553" r:id="rId25"/>
    <p:sldId id="554" r:id="rId26"/>
    <p:sldId id="555" r:id="rId27"/>
    <p:sldId id="556" r:id="rId28"/>
    <p:sldId id="557" r:id="rId29"/>
    <p:sldId id="585" r:id="rId30"/>
    <p:sldId id="488" r:id="rId31"/>
    <p:sldId id="683" r:id="rId32"/>
    <p:sldId id="496" r:id="rId33"/>
    <p:sldId id="627" r:id="rId34"/>
    <p:sldId id="628" r:id="rId35"/>
    <p:sldId id="629" r:id="rId36"/>
    <p:sldId id="601" r:id="rId37"/>
    <p:sldId id="678" r:id="rId38"/>
    <p:sldId id="679" r:id="rId39"/>
    <p:sldId id="680" r:id="rId40"/>
    <p:sldId id="681" r:id="rId41"/>
    <p:sldId id="682" r:id="rId42"/>
    <p:sldId id="677" r:id="rId43"/>
    <p:sldId id="641" r:id="rId44"/>
    <p:sldId id="644" r:id="rId45"/>
    <p:sldId id="645" r:id="rId46"/>
    <p:sldId id="646" r:id="rId47"/>
    <p:sldId id="504" r:id="rId48"/>
    <p:sldId id="630" r:id="rId49"/>
    <p:sldId id="490" r:id="rId50"/>
    <p:sldId id="626" r:id="rId51"/>
    <p:sldId id="623" r:id="rId52"/>
    <p:sldId id="508" r:id="rId53"/>
    <p:sldId id="507" r:id="rId54"/>
    <p:sldId id="511" r:id="rId55"/>
    <p:sldId id="632" r:id="rId56"/>
    <p:sldId id="634" r:id="rId57"/>
    <p:sldId id="635" r:id="rId58"/>
    <p:sldId id="636" r:id="rId59"/>
    <p:sldId id="633" r:id="rId60"/>
    <p:sldId id="512" r:id="rId61"/>
    <p:sldId id="665" r:id="rId62"/>
    <p:sldId id="518" r:id="rId63"/>
    <p:sldId id="650" r:id="rId64"/>
    <p:sldId id="651" r:id="rId65"/>
    <p:sldId id="652" r:id="rId66"/>
    <p:sldId id="653" r:id="rId67"/>
    <p:sldId id="654" r:id="rId68"/>
    <p:sldId id="655" r:id="rId69"/>
    <p:sldId id="656" r:id="rId70"/>
    <p:sldId id="522" r:id="rId71"/>
    <p:sldId id="657" r:id="rId72"/>
    <p:sldId id="658" r:id="rId73"/>
    <p:sldId id="659" r:id="rId74"/>
    <p:sldId id="524" r:id="rId75"/>
    <p:sldId id="562" r:id="rId76"/>
    <p:sldId id="564" r:id="rId77"/>
    <p:sldId id="566" r:id="rId78"/>
    <p:sldId id="568" r:id="rId79"/>
    <p:sldId id="661" r:id="rId80"/>
    <p:sldId id="663" r:id="rId81"/>
    <p:sldId id="664" r:id="rId82"/>
    <p:sldId id="662" r:id="rId83"/>
    <p:sldId id="535" r:id="rId84"/>
    <p:sldId id="539" r:id="rId85"/>
    <p:sldId id="540" r:id="rId86"/>
    <p:sldId id="640" r:id="rId87"/>
    <p:sldId id="647" r:id="rId88"/>
    <p:sldId id="649" r:id="rId89"/>
    <p:sldId id="648" r:id="rId90"/>
    <p:sldId id="536" r:id="rId91"/>
    <p:sldId id="542" r:id="rId92"/>
    <p:sldId id="541" r:id="rId93"/>
    <p:sldId id="543" r:id="rId94"/>
    <p:sldId id="598" r:id="rId95"/>
    <p:sldId id="666" r:id="rId96"/>
    <p:sldId id="66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4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1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1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1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1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1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1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1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1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1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1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1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1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1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1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1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1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1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1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1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1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1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1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1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116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1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1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1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1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7:40.5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2047 146 96 0,'0'-20'38'0,"0"15"-29"0,0-5 14 0,0 5 6 15,-6-5 1-15,1 0 4 16,-7 0-12-16,1 0-3 15,0 0-11-15,-6 1-3 0,-11-1-1 16,0 0 0-16,-5 5 2 16,-6 0 1-16,-6 0 1 0,-5 5 0 15,-6 0 2-15,-6 0-1 16,1 0 2-16,-1 0 0 16,1 0 3-16,5 0-1 15,0 0 0-15,0 0-3 16,0 5-1-16,0-5-5 15,-5 5-3-15,-1 0-3 16,1 5 1-16,-1 0-1 16,1 4-2-16,-1 1 3 15,7 5 0-15,4 0 1 16,7 0 2-16,-1 0-3 16,0 5-2-16,0 0 2 15,1-6 2-15,5 1-2 16,-1 5 0-16,1-5-1 15,0 5 0-15,0 5 0 0,0-1 0 16,0 6 2-16,5 5 0 16,1 0-3-16,5 0 2 15,0 9 1-15,5-4 2 16,7 0-1-16,-1-1-1 16,6-4 1-16,0 0-1 15,5 0 0-15,6-1 2 16,0-4-3-16,6-5 0 15,-1 0-1-15,1-5 0 16,5-1 4-16,0 1 1 16,6 0-1-16,0 0-2 0,5 5 1 15,0 0-1-15,6-1 4 16,0 1 5-16,0 0-3 16,0 0-1-16,6 0 2 15,-1-1 0-15,1 1-6 16,-6 0-2-16,5 0 2 15,1-5 1-15,5 0 2 16,6-6 0-16,11 1 0 16,11 0 0-16,5-5 0 15,7 0 2-15,-1-5-1 16,-6 5 0-16,1 0-1 16,0-5 2-16,5 0-3 15,23 0 0-15,-1 0-1 16,1-1 1-16,-1 1-2 15,-4 0-1-15,-7-5 1 16,0-5 1-16,6 0-1 0,12 0 2 16,-1 0-2-16,6 0-1 15,-12 0-2-15,-5 5 1 16,-5 0 1-16,-1 0 0 16,6-5 2-16,11 0 1 15,6 0-1-15,0 0 1 16,-6 0-2-16,-11 0 2 15,-5 0-2-15,-1 0-1 16,12 0-2-16,-1 0 1 16,1 0 3-16,-6 0 1 15,-6 5 1-15,1 0 0 0,-12-5-2 16,0 0 1-16,6 0-4 16,6 0 0-16,5 0 3 15,5 0 1-15,-5-5 7 16,-5 5 4-16,-6 0-7 15,-6 0-4-15,6-5 0 16,5 0 2-16,6 0-2 16,0 0-2-16,0 0 0 15,-11 0 1-15,-6 0-1 16,1 0-1-16,-1-5 3 16,11 1 0-16,17-6 1 15,6 0 2-15,6 0-3 16,-12 0-2-16,-11-5 2 15,0 0 0-15,0 0-4 0,6 0-1 16,-1-4 5-16,-5-1 3 16,-5 0-6-16,-12 0 1 15,-5 0 1-15,-12 0 3 16,-5 1 4-16,-11-1 5 16,-6-5-4-16,-6 0 0 15,1 0-6-15,-6 0-1 16,0 6-1-16,0-1 1 15,-6 0-2-15,0 0 2 16,-5 0-2-16,-6 0 2 16,-5-4 0-16,-6 4 1 15,0 0 0-15,-6-5 2 16,-5 0-3-16,-6 0-2 16,-5-4 0-16,0-1-1 0,-1 0 0 15,-5 0 0-15,-5 1-5 16,-6-1 1-16,-6-5 2 15,-11 0 1-15,-11 1 3 16,-11 4 3-16,-6 5-7 16,0 10 0-16,0 0 0 15,0 0 3-15,1-5-2 16,-12 6 0-16,-17-1 3 16,-11 5 3-16,0 0-4 15,5 5-3-15,-5-10-2 16,-5 0 3-16,-12 5 2 15,-5 5 4-15,11-5-2 0,5 6-2 16,-11-6-5 0,-11 5 0-16,-5 0 0 0,11 5 2 15,5-5-1-15,-6 5 1 16,-10 0 2-16,-1 5 0 16,6 0 0-16,17 0 0 15,0 0 0-15,-11 0 0 16,-6 0 0-16,6 5 0 15,5 0 0-15,0 0 0 16,-22 5 0-16,-6 0 0 16,6 0-3-16,11 0 0 15,0-1 4-15,-5-4 1 16,10 0-5-16,12 0-2 16,23 0-7-16,10-5-3 0,11-5-18 15,12 0-8-15,6 0-41 16,-1 5-15-16,0 10-48 15</inkml:trace>
</inkml:ink>
</file>

<file path=ppt/ink/ink1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7:42.7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1745 288 44 0,'6'0'16'0,"-6"0"-12"0,5 0 14 0,-5 0 5 16,0 0 11-16,0 0 5 15,-5-5-7-15,-1 0-4 16,-5 0-3-16,-6-5-1 15,-5 0-13-15,-12 0 2 0,1 0 3 16,-12 1-6-16,-11-1-1 16,-5 5-1-16,-12 0 2 15,-5 5-5-15,-6 5-1 16,-11 5-2-16,11 0-2 16,0-1 5-16,0 1 4 15,-5 0-3-15,0 0-1 0,-6 0 0 16,5 5 1-16,6 0-3 15,6 5 0-15,11 0-3 16,5 0-1-16,12 4 1 16,5 1 2-16,12 5-6 15,5 0 1-15,6 5 1 16,5 0 1-16,0 4 1 16,6 1 2-16,5 5-3 15,6-1 0-15,6-4 1 16,5 5 0-16,6-5 2 15,5-1 3-15,6-4-2 16,11 0 0-16,6 0 1 16,5-5 2-16,6-1-1 0,6 1 2 15,-1 0-2-15,1 5 2 16,-1-5 0-16,6-6 3 16,6-4-3-16,5 0 1 15,12 0-3-15,5 0 0 16,0 5 1-16,-6 0 1 15,6-1-3-15,-6-4-3 16,18-5 2-16,10 0 0 16,6 0 1-16,-6 0 2 15,1 0 3-15,-1-5 2 16,6 0-3-16,11 0-3 16,0 0-2-16,-11 0 0 15,-5 0-2-15,-1-1 2 0,12-4-2 16,5 0-1-16,0 0 1 15,0 0-1-15,-11 0 4 16,6 0 5-16,5 0-7 16,6 0-1-16,-6 0 1 15,-11 0 1-15,-6 5-1 16,1 0-2-16,10 0 1 16,6 0 1-16,-5 0-3 15,-12 0-2-15,-5 0 4 16,-6 0 1-16,12-5 2 15,10 0 0-15,1 0 6 16,-12-5 4-16,-5 0-10 16,-6 0-1-16,6-5-3 15,5 0 2-15,1-5 3 0,5-5 2 16,-17 0 1-16,17-5 0 16,-17 0-2-16,-11-5-1 15,0 0-3-15,-5-4 1 16,-1-1 0-16,0-5 1 15,-5 0-2-15,-11 5 1 16,0 1 0-16,-17 4 1 16,-6 0-2-16,-11 5 1 15,-11 0 2-15,-6 0 2 16,-5 0-3-16,-6 1-1 16,-5-1-1-16,-6 0 1 15,0-5 0-15,-11 5 3 0,-6-5-8 16,-5 0 0-16,-6 1 0 15,-17-6 1-15,-11 5-2 16,-11 0 2-16,-17-5 1 16,6 0 0-16,0 1 0 15,-6-1 2-15,-11 0-1 16,-23 0-1-16,-16 0-2 16,6 6 1-16,5-1 1 15,-6-5 2-15,-16-5-3 16,-17 10 0-16,5 5 1 15,6-4 0-15,-5-6 0 16,-23 0 2-16,-6 10-3 0,18 0 0 16,-12 0 1-1,-17 0 2-15,0 5-3 0,12 1 0 16,-17-6 1 0,-17 5 0-16,5 0 0 0,-10-5 2 15,-34 5 1-15,22-5 3 16,-22 0-8-16,-12 0-3 15,18 1 0-15,-12-6 3 16,0 0 3-16,34 0 2 16,11-5-30-16,17 0-14 15,17 1-61-15,21 4-27 16,24 0-25 0</inkml:trace>
</inkml:ink>
</file>

<file path=ppt/ink/ink1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8:07.9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67 111 68 0,'-6'-10'27'0,"1"5"-21"0,-1 0 12 0,6 5 5 15,0-5-1-15,0 0-1 16,0 0-5-16,6-5 0 16,-1 0-5-16,1 5-1 15,5-5-4-15,0 5 1 16,1 0-4-16,4 0 3 0,7 0 0 16,-1 1 4-16,0-1 1 15,6 0-3-15,6 5 0 16,-1 0-5-16,7 0 0 15,-7 5-1-15,12 4 1 0,-12 1 4 16,7 5 6 0,-7 5-3-16,1 0 2 0,-6 0-5 15,-1 5 1-15,-4 0-1 16,-1-1 3-16,1 6-3 16,-7 0 1-16,1 0 4 15,0 5 4-15,0 4-2 16,-6 1 2-16,-6 0-5 15,1 0 1-15,-6-1-5 16,0 6 1-16,0 10-5 16,0-1 0-16,-6 1 5 15,1 5 3-15,-1-1 0 16,1 1 1-16,-1-5-2 16,0 4 1-16,-5 1-2 0,0 0 0 15,0-1-3-15,0 6 1 16,0-1-2-16,-1 6 0 15,1 4-3-15,0 6-2 16,0-1 3-16,0-4 0 16,-1-1-1-16,1 1 1 15,6-5 4-15,-6 4 4 16,5 6-4-16,0 9 1 16,1 0-3-16,5 1 2 15,0-1-4-15,0 1-2 16,0-1-3-16,5 1 1 15,1 4 5-15,5 5 5 0,0 1-3 16,6-11 2-16,0-4-3 16,0-6 2-16,-1-4-6 15,1-11-1-15,0-4 2 16,0-5 1-16,-1-6-1 16,-4-4-2-16,4-5 1 15,-4-5-1-15,-1-6 2 16,6 1 1-16,-6-5-1 15,0 0-2-15,0-5 3 16,0-5 2-16,-5 0 0 16,-1-5 0-16,1-1 1 15,0-4 1-15,-1 0 1 16,-5 0 2-16,0 0 1 16,0-5 3-16,0 0-5 0,0 0-1 15,0 0-2-15,0 0 1 16,-5 10-6-16,-1 0-3 15,-5 5 1-15,0 5 0 16,-1 5 1-16,-4 5 0 16,-1 4 0-16,-5 6 0 15,5 0-3-15,-6 5 2 16,1 4 1-16,-6 1 2 16,6 5-3-16,-6 4-2 15,0 11 2-15,0 9 0 16,6 6 1-16,-1-6 0 15,1 1-3-15,5-6 0 16,0 1 2-16,1 4 2 0,-1 11-2 16,-6 9 0-16,7 1 1 15,-1 4 0-15,0-10 0 16,6-4 0-16,0-1 0 16,5 6 0-16,1 4 0 15,5 10 0-15,0-4 0 16,5-6 0-16,1-10 0 15,-1 1 0-15,1-6 6 16,0 6 4-16,-6 14-1 16,-6 10 0-16,0-4-1 15,-5-6 2-15,-6-10-3 16,-5 1 1-16,0-11-5 16,-6 6 0-16,0-6-1 15,0 1 1-15,0-6-4 0,0-9-2 16,0-16-25-1,0-9-9-15,6-10-49 0,-1-15-20 16,7-15-51 0,10-15-65-16,17-20 78 15</inkml:trace>
  <inkml:trace contextRef="#ctx0" brushRef="#br0" timeOffset="3560">6272 7137 380 0,'-51'20'143'0,"46"-15"-112"0,5-5-17 0,0 0-14 16,0 0-14-16,0 0 1 15,0 0-20-15,5-5-8 16,1-5-53-16,5-5-22 16,0-10 14-16,12-10 10 15</inkml:trace>
  <inkml:trace contextRef="#ctx0" brushRef="#br0" timeOffset="13555">5724 5706 80 0,'-34'-5'30'0,"29"5"-24"0,-1-5 10 0,6 5 3 16,0-10-3-16,6-10 3 15,11-5-1-15,5-10 0 16,6-4 0-16,5-1-2 16,7 0-4-16,4 0 0 15,1 6-7-15,0-1-3 0,-1 0-1 0,7-5 1 16,5 10 3-16,5 6-2 16,6 4 0-16,6 5 3 15,5 5 1-15,-5 5-1 16,-6 10-1-16,-6 0-3 15,-5 10 1-15,-5 5 4 16,-1 4 4-16,-5 6-4 16,-6 15 1-16,0-5-3 15,-6 4 2-15,1 1 2 16,-6 0 2-16,-6 0 1 16,-11-6 2-16,-5 1-3 15,-6-5 1-15,-6 0-5 16,-10-1-2-16,-7 1 6 0,-5-5 5 15,-5 0-2 1,-12 0 0-16,-11-1-4 16,-5 1 1-16,-1 0-2 0,-5 0 0 15,6 0-1-15,5 0 2 16,0 4-10-16,11-4-2 16,-5 5 3-16,16-5 3 15,6 4-1-15,6 1-2 16,5 5 0-16,6 0-1 15,0 0 4-15,11 4 2 16,0-4-2-16,5 0-1 16,1-1-1-16,0-9-2 15,5 0 1-15,0-5-1 16,0-5-18-16,0 0-5 16,0-5-53-16,1-5-23 0,4-1-32 15</inkml:trace>
  <inkml:trace contextRef="#ctx0" brushRef="#br0" timeOffset="16571">6926 4786 104 0,'-17'5'38'0,"11"0"-29"0,1 5 6 0,5-10 2 15,0 0 13-15,0 0 8 0,-11 5 6 16,-1-5 3-16,1 5-6 15,0 0-2-15,-6 0-22 16,1 0-4-16,-1 0-1 0,-6 0-3 16,-5 0 0-16,-5 5-3 15,-1 0 1-15,-5 0 7 16,-5 0 3-16,-7 0 0 16,-5 0 2-16,0 0-8 15,1 0-2-15,-1 4-1 0,5 1 0 16,1 0 2-1,0 0 1-15,-1 0-1 16,1 0-1-16,-6 0-1 16,0 0 2-16,0 0-3 15,0 0 1-15,1 0-7 16,-1 4-1-16,5 1 0 0,1 5 2 16,0 0-3-16,5 5 0 15,0 5 1-15,6 4 2 16,0 6-1-16,6 10-1 15,-1-6 1-15,0 6-1 16,1 0-3-16,-1-1 2 16,1 1 1-16,-1 0 0 15,6-1 2-15,0 1 1 0,6 0-4 16,5 4 1 0,6 6-2-16,6-1 0 15,5 1 0-15,0 0 0 16,5-6 2-16,6 1 2 15,0 0-1-15,6-6-1 0,0 1-2 16,0 4-1-16,0-4-1 16,5 0 3-16,-5-1 2 15,5-4 2-15,-5 5-1 16,5-1 1-16,1 1-4 16,-1-5 0-16,0-1 3 15,6 1 1-15,0-5 1 16,6 0 2-16,5-1-5 15,0-9-1-15,6 0 0 16,-1 0 2-16,7-6 1 16,-1 1 1-16,0 5-2 15,-5 0 1-15,0-5 0 16,-1-1 1-16,-4-4-2 0,4-5 1 16,7-10 0-16,-1 0 3 15,11-10-1-15,6 0 0 16,1 0-3-16,4-5 1 15,1 0 2-15,-6 0 4 16,-6 0-6-16,1-5-2 16,-6-5 1-16,0-5 3 15,0 1 2-15,5-6 1 16,1 0-2-16,-1-5-1 16,17-10-1-16,1 1 2 15,-7-1-1-15,-10-5 0 16,-6-5-3-16,-6-4-2 15,-5-6 1-15,-6 1-1 0,0-6 4 16,-6 5 2-16,-5 1-2 16,0 4-3-16,-5 5-3 15,-1 1-1-15,-5 4 6 16,-6 0 3-16,-5 0-1 16,-1-9 2-16,-5-1 0 15,0-9 1-15,-5-6-4 16,-1-5-3-16,0 6 0 15,6 9 1-15,-5 6-1 16,-1 4-1-16,1 0 1 16,-1 1 1-16,-5 4-1 15,5 0-1-15,1-5 1 16,-6 1-1-16,-1-1-3 0,7 0 2 16,-6 1 3-1,-1-1 1-15,1 0-1 0,-6 6 1 16,-5-1-2-16,-6-5-1 15,-11 10 3-15,-6 1 0 16,-11-1-1-16,1 5-2 16,-1 0-2-16,-6 1 1 15,6-1 1-15,6-5 0 16,5 5-14-16,6 1-3 16,6 4-55-16,-1 0-23 15,6 5-112 1,-11 0-53-16,-34 0 129 0</inkml:trace>
  <inkml:trace contextRef="#ctx0" brushRef="#br0" timeOffset="26386">889 3882 32 0,'-6'0'13'0,"6"0"-10"0,0 0 6 15,0 0 4-15,0 0 6 16,0 0 5-16,0 0 5 16,0 0 2-16,0 0-5 15,0 0-4-15,0 0-4 16,0 0 1-16,0 5-1 16,0 0 0-16,0 0-9 15,0 0 8-15,0 0 3 0,0-5-2 16,0 5 2-16,0 0-11 15,6 0-3-15,-1 5 2 0,7-5 3 16,-1 0-2-16,0 0 0 16,6 0 1-16,-1 5 4 15,7-5-2-15,-1 0 3 16,0 0-4-16,6 5-1 16,0-1-2-16,0 1 0 15,0-5 0-15,0 5 0 16,6 0 0-16,-1 0 0 15,1 0-2-15,-1 0-1 16,1 0 3-16,-1 0 3 16,1 0-6-16,0 0-1 15,-1 0 0-15,1 0 2 16,-1 0-1-16,6 0 0 0,0 4-3 16,1-4 1-16,4 0 0 15,1 0 1-15,0-5-5 16,5 0 1-16,0 0 2 15,1 5 3-15,-1-5 4 16,-5 5 2-16,-6 0-3 16,0 0 0-16,0 0-5 15,-5 0-2-15,-1 5 2 16,1 0 0-16,5-1 1 16,0 1 0-16,6 0 2 15,-1 0 1-15,1 0-6 16,0 0 0-16,0 0 1 15,5 5 1-15,-5 0 3 16,-1 4 1-16,1 6-1 0,-6 0-1 16,0 0-3-16,-5 0-2 15,-1 5 3-15,-5-1 0 16,0 1 3-16,0 0 1 16,-5 0-1-16,4-1 1 15,1 1-4-15,0-5-2 16,0 0 0-16,0 0 1 0,0-1-1 15,6 1-1 1,-1-5 3-16,1 0 0 16,-1 0-1-16,1 5 1 15,-1-1-2-15,1 6 2 16,0 0-2-16,-1 5 2 0,1 4 0 16,-1 1 1-16,1 5-2 15,-1-5-2-15,-5-6 1 16,0 1-1-16,0 0 0 15,0 0 0-15,-6-1 2 16,6 1 3-16,0 0-4 16,0 0-1-16,0-1 2 15,0-4 1-15,0 0 1 16,6 10 0-16,-1-1-2 16,1 1-2-16,-6 5 3 15,5-1 0-15,1 6-1 16,-6 0 1-16,0-6-4 15,0-4 0-15,-1 0 1 16,1-5 2-16,0-1-1 16,-5-4-1-16,-1-5 1 15,0 5 1-15,-5 9-1 0,11-9-1 16,-11-5 3-16,0 0 0 16,-6-5-1-16,6 5-2 15,-6-1 1-15,0 6-1 16,0 0 0-16,0 0 0 15,1 4 0-15,-1 1 0 16,0 0 0-16,-5 0 0 16,-1 4 2-16,6-4 1 15,-5 0-1-15,5-5 1 16,-5-1-4-16,5 1 0 16,-6-5 1-16,1 0 0 0,0 0 2 15,-1-1 1-15,1 1-1 16,5 0 1-16,-5 0-2 15,-1 5-1-15,6 4 3 16,-5 6 2-16,5 10-2 16,-5-1-2-16,5-4 0 15,-6 0-1-15,1-15 0 16,0-6 2-16,-1-9-1 16,1-5-1-16,-1 0-2 15,-5-5 1-15,0-5-4 16,0-5 1-16,0 0-20 15,0 0-7-15,6-5-37 16,0-5-16-16,5-10-16 16,0-5-5-16,6 1-9 15,-1-1-41-15,1 5 47 16</inkml:trace>
  <inkml:trace contextRef="#ctx0" brushRef="#br0" timeOffset="27302">4142 7465 100 0,'11'-30'38'0,"-5"15"-29"0,5-10 21 15,-5 15 8-15,5-5 8 16,0 0 5-16,6 0-6 16,-6 0-1-16,0 1-24 0,0 4 6 0,0 0 4 15,-5 5 8-15,0 0 6 16,-1 0-12 0,1 5-5-16,-1 0-11 0,1 0-3 15,0 5-1-15,-1 0 0 16,6 5 0-16,0 5 2 15,1-1-1-15,4 6 0 16,1 5-1-16,0 0 2 16,0 0-5-16,-1 5-3 15,1 0-1-15,0 4 1 16,0 6-1-16,0 0 0 16,-1 0-3-16,1-1 1 15,5 6 0-15,1-10 1 16,-1 0-2-16,1-6 1 0,-7-4 0 15,1-5 3-15,0 0 3 16,-6 0 2-16,0-5 1 16,0 0 0-16,1-5-9 15,-1 4-1-15,0-4-2 16,-5 0 2-16,-1-5-1 16,1 0-1-16,-1 0 3 15,1-5 0-15,-6 0-1 16,0 0 1-16,0 0-2 15,5 0 2-15,1 0-2 16,0-5 2-16,-1-10 0 16,6-9 3-16,1-11-5 15,4-15-1-15,7-5 0 16,-1-4 2-16,0-1-1 0,1 10-1 16,5 1 1-16,0-1-1 15,-6 5 0-15,0 1 0 16,-5 4 0-16,0 5 0 15,-6 5 2-15,0 6 3 16,-5 4-4-16,0 5-1 16,-1 5-5-16,1 0 1 15,-1 5-20-15,-5 0-7 16,0-5-37-16,-5 0-16 0,-1-10-104 16,-5-5-67-1,-11-4 108-15</inkml:trace>
</inkml:ink>
</file>

<file path=ppt/ink/ink1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35.9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1018 108 120 0,'-6'-10'46'0,"1"5"-35"0,-1-5 12 16,1 5 2-16,-7 0 4 15,-4 0 5-15,-7 0-2 16,-5 0 1-16,-5 5-18 15,-12 10 9-15,-22 10 5 0,-22 15-4 16,-1 14 0-16,-5 16-8 16,0 19-2-16,6 16-12 15,10 9-1-15,12 10 0 16,6 5 1-16,11 16 3 16,10-1 3-16,24-15-2 15,16-15 1-15,11-14-5 0,11-21-2 16,12-14 2-16,10-20 0 15,12-11-1-15,11-14-2 16,6-10 3-16,0-10 0 16,-6-10-10-16,-6-4-3 15,-5-6-28-15,-5 0-13 16,-1-5-37-16,6 0-15 16,-6-5 4-1</inkml:trace>
  <inkml:trace contextRef="#ctx0" brushRef="#br0" timeOffset="525">1476 1042 120 0,'-5'0'46'0,"-1"-5"-35"0,6 0 3 16,0 5-1-16,0 0 3 0,-5 0 2 15,-1-5 13-15,-5 0 5 16,-6 5-19-16,-5 0 2 0,-12 5 1 15,-5 5-5-15,-6 5 2 16,1 10-10-16,-1 9-2 16,0 11-3-16,12 10 1 15,5 4-2-15,11 6 2 16,17 0-4-16,11-6-2 0,17-14 2 16,17-10 0-1,5-15 7-15,6-11 6 16,-6-13 16-16,-5-11 7 15,-11-10 1-15,-7-10 3 16,-10-5-10-16,-6-9-5 0,-11-1-14 16,-5-5-4-16,-6-4-9 15,-12 4-2-15,1 5-23 16,5 1-6-16,0 9-25 16,1 10-8-16,4 5-39 15,12 10-48 1,6 10 51-16</inkml:trace>
  <inkml:trace contextRef="#ctx0" brushRef="#br0" timeOffset="1126">1706 1101 84 0,'-6'10'33'0,"0"-5"-26"0,6 5 0 16,0-5-1-16,0 5 11 16,0 5 6-16,0 0 0 15,0 5 0-15,0 5-6 16,0 5-2-16,6-1-5 15,-6 1-1-15,0 0-5 16,0-5-1-16,0-5 1 0,6-5 4 16,-6-10 3-16,5-15-4 15,1-15-2-15,5-10-2 16,6-5 0-16,5-4-2 16,6-6-1-16,6 0-2 15,-1 5 1-15,6 1 1 16,0 4 0-16,-5 10 0 15,-1 5 0-15,1 10 6 0,-6 10 4 16,0 15 8-16,0 10 3 16,-6 10-10-16,0 0-4 15,1 5-5-15,-1-1-2 16,1-4-8-16,-1 0-5 16,-5-5-35-16,-1-5-14 15</inkml:trace>
  <inkml:trace contextRef="#ctx0" brushRef="#br0" timeOffset="1787">2650 1345 96 0,'6'20'35'0,"-1"-10"-27"0,7 10 5 0,-7-10 1 16,6 9 7-16,6 1 7 15,5 5-4-15,-5 0 0 16,0-5-2-16,-6 0-2 15,-5-5-10-15,-1 0 7 0,-5-6 5 16,-11-9 2-16,0-19 1 16,-11-16-3-16,-6-25-2 15,0-14 1-15,-11-21 1 0,-6-14-12 16,0-25-3-16,12-5-5 16,-1 4-2-16,12 16 12 15,-1 10 6-15,12 19-9 16,6 11-2-16,5 9-7 15,11 6-1-15,11 9 1 16,6 5 2-16,6 6-3 16,5 9 0-16,11 10-1 15,6 5-2-15,5 10-4 16,-5 5-2-16,0 10-17 16,-5 5-6-16,-1 0-13 15,-5 10-6-15,-6 0-16 16,0 5-8-16,-11 0-5 15</inkml:trace>
  <inkml:trace contextRef="#ctx0" brushRef="#br0" timeOffset="2211">2516 1027 244 0,'6'5'90'0,"5"0"-70"0,17 0-5 16,-11-5-8-16,5 0-7 15,6-5 2-15,5 0-1 16,7 5-1-16,4-5 1 15,-5 5-1-15,0-5 0 0,1 0-14 16,-1 0-3-16,0 0-24 16,0 0-11-16,-5-5-33 15</inkml:trace>
  <inkml:trace contextRef="#ctx0" brushRef="#br0" timeOffset="2540">3371 997 144 0,'11'10'55'0,"-5"0"-43"0,11 10-3 16,-12-5-3-16,1 0-5 16,0 9-1-16,-1 1 3 15,1 5 0-15,-1 0-23 16,-5-5-9-16,0 0-30 15,-5-10-10-15</inkml:trace>
  <inkml:trace contextRef="#ctx0" brushRef="#br0" timeOffset="3483">3908 898 48 0,'6'5'19'0,"-6"-5"-15"0,5 5 23 0,-5-5 10 15,0 0 5-15,0-5 2 16,0 0 0-16,0 0 2 16,0 0-14-16,-5-5-5 15,-1 5-15-15,0 0 6 0,-5 0 2 16,0 0-4-16,0 5 1 15,0 5-12-15,5 0-6 16,-5 5 1-16,5 5 1 16,1 0-2-16,5 0-2 15,0 4 2-15,5 1 0 16,1 0 1-16,11 0 0 16,-1-5 2-16,7 0 3 0,5-5 0 15,0-5 0 1,-6-5 8-16,0 0 3 0,1-5 4 15,-7-5 2-15,-4-5-6 16,-1-5 1-16,-6 0-4 16,1 0 0-16,0 0 8 15,-6 6 4-15,0-1-9 16,0 0-2-16,0 0-6 0,0 5 0 0,0 0-3 31,0 5 2-31,0 0-2 16,0 0 0-16,0 5-6 15,5 0 1-15,1 5 0 16,-1 5 0-16,1 5 0 16,5 10 2-16,0 9-3 0,6 11 0 15,0 15 7-15,0 14 6 16,-1 11 0-16,1 4 1 16,-11 1-1-16,-6-6 0 15,-6 1 0-15,-16-1 2 16,-17 6-5-16,-17 9-1 15,-11 0-2-15,-17 1 1 16,-22-6-13-16,-12-9-5 0,-5-11-22 16,11-9-8-16,12-6-59 15,5-9-22-15,5 0-54 32</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2.0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72 167 136 0,'-56'-25'52'0,"51"20"-41"0,-6-5 4 0,11 5-1 15,5-5-12-15,12-5-2 0,17 0 1 16,10 0 1-16,18-5 0 16,5 5 3-16,5 0 1 0,7 6-2 15,5 4-3-15,5 5 4 16,6 10 1-16,6 14-2 16,-12 16-1-16,-11 10 10 15,-5 14 3-15,-11 6-3 16,-7 9 0-16,-15 11 3 15,-7 4 2-15,-11 21-1 16,-5 19 0-16,-6 5-5 16,-5 5-2-16,-6 5-6 15,0 0-1-15,0-5 1 16,6-10 2-16,-1-9 3 16,1-11 2-16,-1-5-8 0,1-14-1 15,0-6 0-15,-6-10 3 16,5-4 9-16,1-10 3 15,-1-6-2 1,1-9-1-16,-1-5-4 0,7-11 1 16,-1-4-6-16,0-5-1 15,0-5 2-15,0-5 3 16,1 0 0-16,-7 0 0 16,1-5-3-16,-1-5 1 15,1 0 0-15,-1-1 3 16,1-4-5-16,0 0-1 15,-1 0-2-15,1 0-2 0,-1 0 1 16,1 0 1-16,0 0 1 16,-1 0 1-16,1 0 2 15,-6 0 1-15,0 0 8 16,0 0 2-16,0 0-6 16,-6 0-2-16,-5 5-5 15,-6 0-3-15,-5 5 0 16,0 5-1-16,-1 5 2 15,1 5 1-15,-1 5-6 16,7 5-2-16,-1 4-1 16,6 6 4-16,0 10-1 15,5 4-1-15,6 21 0 16,6-1 0-16,5 1 3 16,6 4 2-16,-1 1 0 15,7 4-1-15,-1 6-2 0,6 9 1 16,0 5 5-16,0-4 2 15,0-6 11-15,-6-5 6 0,-11-4 1 16,-11 9 1 0,-11 1-10-16,-11 4-2 15,-12 0-5 1,-5-14 0-16,-11-6-3 0,-12-4 0 16,-5-6-14-16,-11-9-4 15,-6-6-38-15,0 1-14 16,6 0-93-16,11 4-39 15,5-4 51-15</inkml:trace>
</inkml:ink>
</file>

<file path=ppt/ink/ink1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47.7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52 0,'-5'5'19'0,"5"0"-15"0,0 0-1 0,0-5 1 16,0 5 10-16,5 4 6 15,1 1 1-15,0 0-1 16,-1 5-2-16,6 5-1 0,1 0-5 15,-1 0 0-15,5 10-3 16,1 0 0-16,0 4-5 16,0 11-3-16,5 0 2 0,0 9 2 15,1 6 2-15,-1 10 3 16,1-6 1-16,-1 1 3 16,0 4 2-16,1 6-7 15,-1 4-1-15,-5 1-2 16,5 4 1-16,0 6 0 15,1 4 1-15,-1 1-2 16,1-11-1-16,5 1 1 16,-1-1 3-16,1 5-4 15,6 1-1-15,-1 4 0 16,7 6 2-16,-1-1-3 16,5-10 0-16,1 1-1 0,5 4 1 15,1 1 4-15,-1 9 6 16,0 5-5-16,-5 1 0 15,5-1-4-15,1-5-1 16,5-4 1-16,0-6 2 16,5 10-1-16,6 6 0 15,0-1-1-15,6-5 0 16,-6-9 2-16,0-11 1 16,-6 1 1-16,1-6 0 15,5-4-2-15,-5 4 1 16,5-9-6-16,5-1-1 15,7-4 2-15,-1-5 1 0,0-6 1 16,0 1 0-16,-5-5 0 16,-6-6 0-16,0 1 0 15,6-5 0-15,-1-5-5 16,1-6 1-16,0 1 0 16,-1-5 0-16,1-5 2 15,-6 0 1-15,-11-5 7 16,0 0 6-16,-11 0-4 15,-6-1 1-15,-6 1-6 0,-5 0-2 16,-5 0-2 0,-1-5-3-16,-5 0 1 15,0 0-1-15,-6-5 2 16,0 0 3-16,-5-5-2 16,-1 5-2-16,1 0-25 0,-6-5-11 15,0 0-42-15,0 0-16 16,0 0-26-1,-6 0-26-15,1-5 63 16</inkml:trace>
  <inkml:trace contextRef="#ctx0" brushRef="#br0" timeOffset="765">3203 4263 52 0,'-44'-15'22'0,"27"15"-18"0,0-5 24 16,6 5 11 0,0-5-7-16,5 0-1 15,1 0-3-15,-1-5 0 16,6 0 4-16,0 5 3 15,0 0-19-15,0 0 2 0,0 0 0 16,0 0-2-16,6 5 1 16,-1 0-1-16,6 5 0 15,6 10-2-15,5 5 1 16,1 10-4-16,5 5-1 16,5 9-2-16,1 1 0 15,-1 5-4-15,1-1-1 16,-1 1 1-16,7-5 0 15,-1 0 0-15,0 4 0 16,0-4 0-16,0-5 2 16,0 0 1-16,-5-6 1 0,-1 1 2 15,-5-5 4-15,-5-5-6 16,-7-5-2-16,1-1-1 16,0-4-1-16,-6-5 9 15,-5 0 3-15,-1 0 1 16,1 0 2-16,-6-5-8 15,-6 5-4-15,-5-5 0 16,0 5 2-16,-11 0 0 16,-6 0 0-16,-6 0-1 15,-11 0 0-15,1 0 0 16,-7 0 2-16,-10-1-3 16,-6 6-2-16,-6-5-2 15,-5 0 0-15,0 0-2 0,-1-5 2 16,7-5-26-1,10 0-10-15,6-5-49 0,6 0-20 16</inkml:trace>
</inkml:ink>
</file>

<file path=ppt/ink/ink1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5:52.4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983 6036 44 0,'0'-5'16'0,"-6"5"-12"0,1-5 18 0,-1 5 10 16,1-5-1-16,-1-5-1 15,-5 0-10-15,0-10-2 16,-6-5-7-16,0-4-1 16,0-6 2-16,-5-5 3 15,0 0-8-15,-1-4 2 0,-5-1 4 16,0 5 2-16,0-5 3 15,6 1-6-15,0-1-2 16,-1-5-3-16,1-9-2 16,0-1-3-16,-1-5-2 15,-5-9 5-15,12-6 4 16,-7 6-3-16,6-6 2 16,-5 6 1-16,0 4 5 15,-6 1-6-15,0-1 0 16,0-4-2-16,0-11-1 0,0-9-3 15,0-1-2-15,6 1 1 16,-1-6-1-16,1 6-3 16,0-10 2-16,5-6 1 15,0 1 2-15,0 10 1 16,0 4 3-16,-5 6 1 16,5-1 1-16,-5-9-4 15,5-15-1-15,0-20-1 16,6 9-2-16,6 6 3 15,-1-5 0-15,6 0 1 16,0-5 0-16,0 4-2 16,6 11-2-16,-1 10 1 15,1 9-1-15,-1 6 0 0,1-10 0 16,5-6 0-16,0-4 2 16,6 5-1-16,6 9-1 15,-1 11-2-15,6 9 1 16,0 11-1-16,0 4 0 15,5 10 2-15,1 1 0 16,-1 4 0-16,1 5 0 16,-1 5 0-16,-5 0 2 0,6 6-1 15,-1 4-1 1,7 0 1-16,-1 5 1 16,5 0-3-16,-10 5 0 15,-1 5 1-15,-5-5 0 16,0 11-7-16,-5-1-3 0,-1 0-30 15,-5 0-13-15,0 0-39 16,-1-5-44 0,-4-10 47-16</inkml:trace>
  <inkml:trace contextRef="#ctx0" brushRef="#br0" timeOffset="646">687 83 76 0,'-12'-15'30'0,"7"10"-24"0,-1 5 8 0,6 0 1 15,-5 0 5-15,5 0 4 0,0-5-3 16,0 0-3-16,5 1-2 16,1 4 0-16,-1-5-8 15,7 5 1-15,4 0 4 0,7 0-7 16,5-5-1-16,5 0 1 0,12 0 1 16,5 0-1-1,6-5-1-15,0 5-6 16,0 0-1-16,0 0 3 15,-6 5 3-15,1 5-3 16,-7 0-1-16,-5 5 2 16,-5 0 3-16,-6 5 11 15,0 4 5-15,-6 11-3 16,-11 5 2-16,-5 5-9 16,-6 4-4-16,-6 11-2 0,-5 10-1 15,0 4 0 1,-6 1 0-16,-5-1-2 0,-1 1 1 15,-4 5-2-15,-1 4 2 16,-6-4-22-16,-5 4-7 16,0 6-38-16,0-1-14 0,0-9-14 31</inkml:trace>
</inkml:ink>
</file>

<file path=ppt/ink/ink1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26:02.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7681 2474 132 0,'0'30'52'0,"0"-10"-41"0,0 10 11 0,0-15 1 0,0 5 6 15,0 0 7-15,0-1-2 16,-6 1 0-16,0-5-19 15,1 0-2-15,5-5-2 0,0 0-6 16,0-10-1-16,5-10 0 16,7-5 0-16,4-10-7 15,1-5-2-15,6-4-7 0,-1-6-3 16,6-5 4-16,0 0 2 16,0 6 0-16,-6 9 3 15,-5 10 4 1,0 10 1-16,-1 20 1 15,-4 15 0-15,-1 5 4 16,0 4 2-16,-5 6 9 0,-1 0 4 16,-5-5 0-16,0 0 0 15,0-6-8-15,0-9-4 16,0-5-4-16,6-5 0 16,-1-10 0-16,6-10 1 15,6-10-5-15,0-5 1 16,5-9 0-16,6-6 0 15,0-5-3-15,0 0 0 16,-5 6 2-16,-1 4 2 16,-5 10-5-16,-1 10 1 15,1 15 1-15,0 15 3 16,-6 10 15-16,0 5 7 16,1 5-7-16,-1-1-4 15,0 6-7-15,0-5-2 0,0 0-12 16,0-1-4-16,-5-4-58 15,5 0-23-15,0 0-25 16</inkml:trace>
  <inkml:trace contextRef="#ctx0" brushRef="#br0" timeOffset="465">8653 2514 144 0,'6'50'55'0,"5"-15"-43"0,11 24 30 0,-10-24 12 15,4 30 2-15,7 24 3 16,10 10-15-16,-5-4-6 16,0-11-22-16,0-9-8 0,-6-11-1 15,-5-14 0-15,0-10 1 16,-6-15 0-16,-5-15 2 15,-12-25-1-15,-11-20 0 16,-16-40-8-16,-12-24 0 16,0-10-19-16,1-1-5 15,5-4 4-15,5-15 6 16,17 5 6-16,12 9 2 16,10 16 0-16,12 15 1 0,11 14 0 15,6 20 3 1,5 16-2-16,0 14-1 0,0 15 22 15,0 15 10-15,-5 15 6 16,-6 14 2-16,-6 11 3 16,-5 10 2-16,-12-1-16 15,1-4-4-15,-6-1-11 0,-11-4-4 16,-1-5-45 0,1 0-21-16,-5-6-50 15,4-4-20-15,7-5-15 16</inkml:trace>
  <inkml:trace contextRef="#ctx0" brushRef="#br0" timeOffset="885">9391 2246 188 0,'-5'-15'71'0,"-1"5"-55"0,0 0 11 0,1 10 3 16,-1 0-7-16,-5 0-1 16,0 0-12-16,0 5-6 0,-1 10-3 15,1 5-1-15,0 10 0 0,0 4 2 16,0 6 1-16,5 5-6 15,6 0 0-15,11-6-4 16,12-4 2-16,5-5 3 16,5-10 1-16,6-10 1 0,-5-5 0 0,-6-10 13 31,-6-15 6-31,-11-5-3 16,-5-5 1-16,-6 0-6 0,-6 1 1 15,1 4-7 1,-1 0-3-16,1 5-23 0,-1 5-9 15,6 0-73 1,0 0-52-16,-6 0 60 16</inkml:trace>
  <inkml:trace contextRef="#ctx0" brushRef="#br0" timeOffset="-1020">6367 2122 108 0,'-6'-25'41'0,"1"10"-32"0,-1-5 26 0,1 15 10 0,-7 0-5 16,1 0 2-16,-5 0-11 16,-7 5-4-16,-5 10-15 15,0 20-1-15,-5 25 2 0,-1 19-3 16,6 6 2-16,6 4 2 15,5 0 3-15,6-4-5 16,5-1 1-16,12-4-6 16,16 0-2-16,6-21-2 15,11-14-3-15,17-10 3 16,6-15 0-16,-1-10-1 16,1-10-2-16,-1 0-26 15,-5-5-10-15,-6 0-50 16,1 0-23-16,-1 5 9 15</inkml:trace>
  <inkml:trace contextRef="#ctx0" brushRef="#br0" timeOffset="-630">7312 2489 152 0,'0'-30'57'0,"-6"11"-44"0,1-6 23 0,-1 15 6 15,-5 0-3-15,-12 0 2 0,-10 10-12 16,-6 10-3-16,-6 10-15 16,0 10-4-16,1 9-3 0,-1 16 2 15,6 5 3-15,5 14 0 16,17 11 2-16,17-1-6 15,17-9-3-15,17-16 1 16,16-14 0-16,6-25 1 16,0-20 0-16,0-20 9 15,-12-15 3-15,1-10-3 0,-17-9 0 16,-6-1-6-16,-10 0 1 0,-7 1-7 31,-5-1-3-31,-5 10-39 16,-1 6-17-16,0 4-31 15,6 10-12-15,6 5-5 16</inkml:trace>
  <inkml:trace contextRef="#ctx0" brushRef="#br0" timeOffset="-3212">7630 1262 60 0,'23'-10'24'0,"-7"5"-18"0,12-5 7 0,-16 5 1 0,4 0 1 15,7 0 4-15,-1-5-5 16,0 0 2-16,6-5-7 16,-5-4-3-16,-1-1-1 15,-5 0-1-15,0 0 0 0,-6-5 0 16,-6 5 0-1,1 0 2-15,-12 1-3 16,-5 4-2-16,-11 5 2 0,-6 10 0 16,-6 10 1-16,-5 5-5 15,0 9 1-15,6 11 17 16,-1 5 9-16,12 0-2 16,5 4-2-16,11 6-8 15,6 0-1-15,11-1-4 16,12-4 0-16,10-5-5 0,7-5-1 15,10-6 1-15,0-9 0 16,0-15 0-16,1-10 0 16,-1-10-53-16,-5-4-24 15,5-1-21 1</inkml:trace>
  <inkml:trace contextRef="#ctx0" brushRef="#br0" timeOffset="-2762">8351 1262 104 0,'0'25'41'0,"0"-10"-32"0,6 15 13 15,-6-16 6-15,0 1 1 16,6 0 3-16,-6 0-2 16,0-5 1-16,0-10-17 15,-6-15-6-15,0-10-3 0,1-4-6 16,-1-1 1-16,1-5-2 0,5 0-2 15,0 0 11-15,0 1 5 16,5 4-1-16,1 0 1 16,5 5-5-16,0 10-2 0,6 5 9 15,5 5 2 1,1 5-1-16,5 5 1 16,5 5-9-16,6 0-4 15,6 0 0-15,0 0 0 16,-1-5-59-16,7 0-24 15,-1 0-35 1</inkml:trace>
  <inkml:trace contextRef="#ctx0" brushRef="#br0" timeOffset="-2341">9061 1138 116 0,'-11'5'44'0,"11"-10"-35"0,0 5 1 15,0 0-4-15,0 0 2 16,6 0 3-16,5 0 9 16,6 0 7-16,5 0-8 15,0 0-1-15,1 0-10 16,-1-5-1-16,6 0 3 0,-6 0-4 16,12 0 2-16,-12-5-3 15,1-5 2-15,-1-5-4 16,-5-5 0-16,-6-4 1 0,-11-6 2 15,-6 0 1-15,-10 10 1 16,-12 10-7-16,-6 10-2 16,-11 15 0-16,6 10 0 15,0 5 12-15,6 10 7 16,-1 4 11-16,6 11 6 16,6 0 2-1,11 4-1-15,11 1-17 0,5-5-9 16,12-5-6-16,16-6-1 15,12-9-2-15,11-10 2 16,6-10-29-16,5-10-11 0,0 0-70 16,0 0-75-1,0 0 54-15</inkml:trace>
  <inkml:trace contextRef="#ctx0" brushRef="#br0" timeOffset="-5900">4276 566 80 0,'0'-10'30'0,"0"5"-24"0,6 5 4 15,-6 0-2-15,0 0 7 16,0 5 4-16,6 5 2 15,-1 15 2-15,1 15-2 16,5 15 2-16,0 9-9 16,0 6-1-16,-5 4-7 0,0 6-2 15,-1 4 0-15,-5 11-5 0,6 4 1 16,-6-5 2-16,5-4 1 16,1-16-15-16,-1-9-4 15,1-15-38 1,0-11-42-16</inkml:trace>
  <inkml:trace contextRef="#ctx0" brushRef="#br0" timeOffset="-5299">4226 407 144 0,'-11'-24'55'0,"11"19"-43"0,6-5-3 0,-1 5-5 16,12 0-2-16,11-5 1 15,0 0 5-15,5-5 5 16,6 5-7-16,12 0 3 0,5 5 2 16,5 0-4-16,6 5 1 15,0 5-3-15,0 5 0 16,-11 5 8-16,-5 10 6 15,-12 0-1-15,-11 9 1 16,-17 11-4-16,-11 10-1 16,-17 19-6-16,-11 6-3 15,-11-1 0-15,-11-4-1 16,-1-1-2-16,7-4-2 16,-1-5 14-16,11-6 7 15,6-4-8-15,6-6-4 16,11-4-6-16,11-5-3 0,11 0-2 15,11-6 1-15,12-4 3 16,5-5 1-16,11 0-1 16,6-5-2-16,0 0 1 15,0-5 1-15,0 0-47 16,-6-6-22-16,1 1-39 16,-7 5-32-1,1-15 59-15</inkml:trace>
  <inkml:trace contextRef="#ctx0" brushRef="#br0" timeOffset="-4773">5461 1247 64 0,'6'-5'27'0,"-6"5"-21"0,11-5 3 0,-5 5 2 15,-1 0 4-15,7-5 3 16,4 0-3-16,7 0-1 0,-1 0-6 16,0 0 0-1,6 0-1-15,-5 0 3 0,-1 0-3 16,6-5-2-16,-6 1 0 15,1-6-1-15,-6-5-2 16,-6 0 1-16,0 0 0 0,-11 0 1 16,-6 0 0-16,-10 0 0 15,-12 5 2-15,-6 6-5 16,-11 4-1-16,1 10 0 16,-1 4 2-16,6 6 3 15,0 5 2-15,5 5 5 16,6 5 3-16,6 5 0 15,11 4 4-15,11 6-2 16,5 0-1-16,12 5-6 16,11-6-2-16,11-4-4 15,6-10-1-15,5-5-1 0,0-10-2 16,1-10 3-16,-1-10 0 16,-5-5-21-16,-6 0-10 15,0 0-52 1,-5 0-48-16,5 5 43 15</inkml:trace>
  <inkml:trace contextRef="#ctx0" brushRef="#br0" timeOffset="-4338">6110 1187 80 0,'11'10'30'0,"-5"-5"-24"0,-1 15 21 15,-5-10 10-15,6 10 2 16,-1 5 4-16,-5 5-13 16,0 5-3-16,0-6-16 15,0 1-2-15,0-10-2 0,0-5-3 16,0-15-1-16,0-15-1 15,6-10-2-15,0-10 1 16,-1-4-1-16,1-1 0 16,-1 0 2-16,7 0-3 0,-1 6 0 0,6 4-4 31,-1 5 1-31,1 5 0 0,5 10 2 0,6 5 1 16,0 15 1-1,0 10 13-15,0 5 8 16,0 5-6-16,-5 4-3 15,-1 6-5-15,0 0-2 16,1-5-1-16,-7-1 0 16,-4-4-55-16,-1-5-23 15,0 0-27 1</inkml:trace>
  <inkml:trace contextRef="#ctx0" brushRef="#br0" timeOffset="-3798">6965 1252 140 0,'11'-20'52'0,"-5"10"-41"0,5-5 29 0,-11 10 10 16,6 0-11-16,-6 0-5 16,0 0-8-16,0 1-3 15,-6-1-12-15,-5 5 0 0,0 5 0 16,-6 4-9-16,0 11-2 15,0 15-4-15,1 20 3 16,4 14 4-16,12 6 3 16,6 4 4-16,11-14 1 15,11-10-5-15,11-16-4 16,6-9-1-16,5-15 1 16,0-20 16-16,-5-25 9 0,-6-34-8 15,-5-16-3 1,-23-14-5-16,-17-11-2 15,-27-44-3-15,-12-15-1 16,-5 15-1-16,-12 20 0 0,6 15-2 16,0 10 1-16,6 14-4 15,11 16 0-15,5 9-19 16,12 15-9-16,11 11-62 16,5 9-29-16,12 15-8 15</inkml:trace>
  <inkml:trace contextRef="#ctx0" brushRef="#br0" timeOffset="-1921">10269 1118 200 0,'5'-20'77'0,"-10"15"-60"0,-12 0 24 0,6 5 8 16,-6 0-25-16,-5 5-8 15,-6 5-12-15,-6 5-4 16,1 5 0-16,-7 10 0 0,7 9 0 16,5 6 15-16,6 10 10 15,10-1-13-15,18-4-4 16,11-10-7-16,22-15-2 16,11-20 3-16,6-25 3 15,6-20 2-15,-6-15 3 16,-12-9-5-16,-10-16-3 0,-12-24 1 15,-5-25 2-15,-17-5-2 16,-11 4 0-16,-12 11-6 16,-5 0-2-16,0 10-1 15,1 9 4 1,-1 21-26-16,11 14-8 0,6 5-66 16,16 16-61-1,1 14 54-15</inkml:trace>
  <inkml:trace contextRef="#ctx0" brushRef="#br0" timeOffset="1890">9816 2196 176 0,'0'-30'66'0,"0"25"-52"0,0 5 8 15,0 0-1-15,0 15 6 16,0 10 6-16,0 10-4 15,0 10-3-15,6 4-14 16,-1 1 1-16,1-5 1 0,-1-6-1 16,1-4 2-16,-1-5-4 15,1-10-1-15,-6-5-4 16,0-5 1-16,0-10 0 16,-6-15 1-16,6-20-7 0,0-15-2 15,0-14 0-15,6-6 2 16,0 1-2-16,5 4 0 15,6 10-1-15,-1 6-2 16,1 9 0-16,5 10 3 16,1 10 0-16,5 10 1 15,5 15 4-15,-5 10 5 16,0 20 12-16,-5 20 9 16,-1 9-11-16,-5 6-5 15,-1-6-9-15,1-4-2 16,0-10-10-16,-6-6-5 0,0-9-52 15,6-5-20 1,-6-10-47-16,6 0-36 16,5-10 74-16</inkml:trace>
  <inkml:trace contextRef="#ctx0" brushRef="#br0" timeOffset="2311">10587 2266 168 0,'-5'10'66'0,"5"-5"-52"0,0 10 19 16,0-6 4-16,0 1-15 15,5 0-4-15,6 5 0 16,1 0 2-16,-1 0-10 16,6 0-3-16,-1-5-1 0,1-5-1 15,0-5 2-15,0-10-2 0,-1-10 2 16,1-10-2-16,0-5 0 15,0-4-1-15,-6-6 0 16,-11 0-2-16,-6 1-2 16,-5 9-4-16,-6 5 0 15,-5 15 2-15,0 5 1 0,-6 15 1 16,0 15 0 0,5 20 11-16,1 14 7 0,5 6 8 15,6 0 5-15,11-1-9 16,6-9 0-16,5-5-13 15,6-6-5 1,11-4-6-16,11-10 1 16,5-10 1-16,12-5 2 0,0-10-21 15,0-5-7-15,0-10-53 16,0-5-24-16,0-5-26 16</inkml:trace>
  <inkml:trace contextRef="#ctx0" brushRef="#br0" timeOffset="2686">11292 2276 132 0,'-12'20'52'0,"12"-6"-41"0,0 16 15 0,0-15 4 16,0 5 2-16,0 5 4 15,0 0 6-15,0 0 6 16,0-1-26-16,-5-4 1 0,5-5-1 15,0-5-10-15,0-10-4 16,0-5-5-16,5-15-3 16,1-15 1-16,5-14-1 15,6-11-5-15,5-4-1 16,6 4-2-16,6 0 2 16,-1 11 2-16,1 9 2 15,-6 10-1-15,0 10-1 16,0 10 3-16,0 10 2 15,0 15 2-15,0 10 3 0,-6 15 6 16,0 14 4-16,-5 1-8 16,0 0-2-16,0-1-17 0,-6-9-6 15,0-10-62 1,0-10-27-16,6-15-6 16</inkml:trace>
  <inkml:trace contextRef="#ctx0" brushRef="#br0" timeOffset="2936">12186 954 272 0,'-11'10'104'0,"5"15"-81"0,1 29 9 0,-1-19 1 15,6 20-1-15,0 29 3 16,6 36 7-16,5 4 6 15,6 5-26-15,-1 0 1 0,7 15 1 16,5-5-11-16,0-14-4 16,5-16-6-16,-5-15 0 15,0-14-29-15,-6-16-9 16,-5-14-49-16,0-10-21 16,-11-10-51-1</inkml:trace>
  <inkml:trace contextRef="#ctx0" brushRef="#br0" timeOffset="3128">12029 2330 212 0,'-22'-15'82'0,"28"0"-64"0,5-4 42 16,-6 9 15-16,18-10-34 16,16 0-11-16,17-5-18 15,17 5-6-15,10 5-3 16,1 5-9-16,-6 5-1 0,-5 0-136 15,0 5-62 1</inkml:trace>
  <inkml:trace contextRef="#ctx0" brushRef="#br0" timeOffset="7835">0 3543 36 0,'11'-45'16'0,"-5"25"-12"0,11-30 7 0,-12 30 3 15,12-14 1-15,6-16 1 16,4-10-4-16,13-4-2 16,4-1-2-16,1 6 0 15,5 4-2-15,6 5 1 16,0 10-2-16,0 6 0 16,0 4-1-16,0 0 0 0,0 5-5 15,5 0-1-15,6 6 3 16,6-1 3-16,5 5 8 15,6 0 2-15,0 0-3 16,-6 5-1-16,-5 0-4 16,5 5-1-16,0 0-3 15,12 0-2-15,5 0 3 0,5 0 2 16,1 5 2-16,-6 5-1 16,-5 5-1-16,-1 0-1 15,6 0 0-15,0 0 2 16,6 10 1-16,5 0 1 15,0 0 0-15,-11-1 0 16,0 1 0-16,6 0-2 16,5 0 1-16,0 10-2 15,6 5 2-15,0 4 0 16,-12 6 1-16,-5 5-4 0,6 4-1 16,33 11-1-16,0-10 1 15,0-1 0-15,-11-4 3 16,-11-5 3-16,0-5 5 15,5-6-6-15,6 6 0 16,6 0-2-16,-1 5-1 16,-10-11-3-16,-1-4 1 15,12 0 0-15,16-5 3 16,-5-5 6-16,-12-5 2 16,-16-6-7-16,0-9-4 15,0-4 0-15,0-6 0 0,5-5 3 16,0 0 1-16,-16-5-1 15,-6-5 1-15,-11 0-4 16,-6-5 0-16,0 1 1 16,1 4 0-16,-1-5-2 15,0 5 1-15,-5 0-2 16,-12 5 2-16,-5 0-2 16,-5 6 2-16,-7-1 0 15,1 5 3-15,-11 0-1 16,-7 0 0-16,-4 5-1 15,-6 0 0-15,-6 0 2 16,0 0 3-16,-5 5 0 16,-1 0 2-16,1 0-4 15,-1 0 1-15,-5 0-5 0,6 0-2 16,-6 0 2-16,0 0 0 16,5 0-4-16,1 5-1 15,-6 0 3-15,11 10-1 16,0 5-4-1,1 0 2-15,-1-1 3 16,6 1 0-16,-1 5-1 16,7-5 1-16,5 0-1 15,0 0 0-15,5 5 0 16,12-1 2-16,5 1 1 16,6 5 1-16,6 0 0 15,-1 5-2-15,1 0-2 16,-7-6 3-16,1 1 0 0,-5 0 1 15,5 0 0-15,5-5 2 16,6-1 3-16,6 1-4 16,5-5-3-16,6-5 3 15,0-5 4-15,-6 0-3 16,0 0-1-16,-5 0-2 16,5-5 0-16,12-5 0 15,10 0 1-15,6 0-2 16,6-5 1-16,-17-5-2 15,-5-5 2-15,-1 0-2 16,6-10 2-16,0-5-2 16,11 1-1-16,1-1 1 15,-7 5-1-15,-5 0 2 16,-5 0 1-16,-1-5-4 0,6 1-1 16,6 4 3-16,11 0 1 15,-1 5-3-15,-4 0-1 16,-12 0 3-16,5-5 1 15,6 1 0-15,17 4-2 16,0 0 1-16,0 0-1 16,-11 5-3-16,-11 0 2 15,-1 0 1-15,7 5 0 16,4 0-3-16,7 5 2 16,-1 0 3-16,-11 1 1 15,-5-1-4-15,0 0-1 16,5 5 1-16,6-5 2 0,5 0 0 15,-5 5 2-15,-12 0-4 16,1 0-2-16,-12 5 4 16,1 0 1-16,10 0 0 15,7 0 1-15,-1-1-4 16,-6 1 0-16,-5 0 5 16,-11 5 2-16,-11 0-7 15,0 0-4-15,-1 5 3 16,7 0 0-16,-1 5 2 15,0 10 2-15,-11 5-3 16,11 9 0-16,-10 6 3 16,-13 5 3-16,7-1-2 15,-12-4-2-15,-5-5-3 16,-6-11 1-16,6 1-48 0,-12-10-19 16,-5-10-45-16,0-10-17 15,0-20-10 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7.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291 944 172 0,'-5'-10'66'0,"-1"5"-52"0,1-5 3 16,-1 10 0-16,1-5-9 15,-1-5-2-15,-5 0 14 16,-6 0 7-16,-5 5-14 15,-6 0 13-15,0 10 6 0,-6 5-10 16,1 10-2-16,5 10-14 16,0 20-4-16,11 19-2 15,6 16 0-15,11-6 2 0,11-4 1 16,11-6-1-16,12-9 1 16,5-10 0-16,0-16 3 15,6-9 8-15,-6-20 3 16,-11-15 18-16,-6-19 10 15,-5-26-7-15,-6-20-2 16,-11-14-1-16,-5-6 1 16,-7-14-18-16,-4 0-6 15,-1-10-7-15,0-6-4 16,6 6 0-16,0 15-1 16,5-1-38-16,6 6-16 15,11 0-66-15,6-1-28 0,17 1-6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4.7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20 148 0,'-6'-14'55'0,"1"14"-43"0,-1-5 8 0,1 5 2 15,5 0-2-15,0 0 0 16,0 0-4-16,-6 5 0 16,-5 9-9-16,0 6 7 0,-1 10 5 15,1 15 3-15,0 10 2 16,0 9 2-16,5 6 1 16,1 4-8-16,5 1-1 15,0 4-9-15,5 1-1 16,1-1-2-16,5 1 1 15,0-1-6-15,6 1-1 16,5-16 0-16,6-9 0 0,6-10 2 16,-1-10 1-16,1-11-1 15,5-14 1-15,6-10 4 16,-6-10 4-16,0-10 7 16,0-4 3-16,-5-11 1 15,-6 0-2-15,0-5-8 16,0 1-3-16,-6-1-7 15,-5 0-4-15,0 10 3 16,-6 5 3-16,0 11-1 16,-6 4-2-16,1 10-3 15,0 14 1-15,-1 16 1 16,6 15 0-16,6 15-7 16,6-1 0-16,4-4 3 15,7-5 2-15,11-6 2 16,11-14 2-16,11-10 1 15,5-15 3-15,7-15 6 0,-7-20 2 16,-10-14 6-16,-6-11 4 16,-12-10-1-16,-10 1 0 15,-6-6-10-15,-6 10-5 16,-5 1-3-16,0-1-1 16,0-4-46-16,-6-1-19 15,0 5-76-15,6 1-32 16,5 4 14-1</inkml:trace>
  <inkml:trace contextRef="#ctx0" brushRef="#br0" timeOffset="977">2226 592 88 0,'16'-10'35'0,"-10"5"-27"0,-1 0 18 0,-5 5 5 16,0 0 3-16,0-5 5 16,0 0-5-16,-5 0 2 15,-6-5-20-15,-12 0 4 0,-5 0 1 16,-5 5 0-16,-6 0-1 16,-6 5-2-16,-5 5 1 15,-1 10-8-15,1 10-2 16,5 10-5-16,1 15-3 15,10 9-3-15,6 11 1 16,17 9 1-16,11 6 0 16,11-11-3-16,17-9 2 15,11-15 1-15,12-11 2 16,4-14-1-16,1-10 2 0,-5-15 11 16,-7-15 6-16,-10-20 9 15,-6-9 7-15,-11-16-6 16,-12 0-3-16,-5-4-9 15,-11-11-1-15,-6 11-10 16,-5 4-2-16,0 5-3 16,-1 11-2-16,1 9-2 15,5 5 1-15,0 5-39 16,6 5-15-16,6 10-68 16,-1 5-28-16,12 10 21 15</inkml:trace>
  <inkml:trace contextRef="#ctx0" brushRef="#br0" timeOffset="1696">2807 656 120 0,'-11'10'46'0,"5"-10"-35"0,0 0 5 0,6 0 0 16,0 0-1-16,-5 0 1 16,-6-5 16-16,0 0 6 15,-6 1-19-15,-6-1 9 0,1 0 3 16,0 5-8-16,-6 5 0 16,5 4-14-16,1 11-3 15,0 15-6-15,5 15-3 16,11 9 4-16,12 11 1 15,5 0 2-15,11-11 0 16,12-9-2-16,5-10 1 16,6-16 4-16,0-9 4 15,-6-15 9-15,-6-15 7 16,-5-14 1-16,-5-11 1 16,-12-10-5-16,-11 1-3 0,-6-1-5 15,-11 0 0-15,1 10-11 16,-7 1-3-1,1 4-15-15,5 5-5 0,0 5-28 16,6 5-12-16,0 5-28 16,5 6-10-16,12 4-18 15,11 5-12 1,11 5 59-16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0.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203 169 260 0,'-5'-15'99'0,"-1"10"-77"0,6 0-9 15,-6 5-7-15,1 0-17 16,-6-5-5-16,-1 10 10 16,-4 5 5-16,-7 10 2 15,-5 5 13-15,0 14 5 0,0 11 10 16,6 15 5-16,11 4-7 16,11 1-4-16,11-16-11 15,11-9-5-15,6-15 2 16,6-15 4-16,0-20 4 15,-1-20 4-15,1-20-2 0,-6-14 0 16,-6-6-4-16,-11 5-1 16,-11 1 0-16,0 4 4 15,-6 5-10-15,1 1-2 16,-1 9-31-16,1 5-12 16,-1 5-42-16,6 6-17 0,0 4-40 31,6 10-34-31,10 5 73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19.1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760 0 156 0,'0'-5'60'0,"0"5"-47"0,0 0 4 0,0 0-3 15,0 0 4-15,-11 5 3 16,-6 0 1-16,-11 5 1 16,-5 5-13-16,-12 4 10 0,-5 11 6 15,-17 10-12-15,-6 5-2 16,-5-1-10-16,0 1-2 16,11-5 2-16,5-5 1 15,12-1 1-15,11-4 0 16,16 0-9-16,18 0-2 15,21 5 4-15,18 4 1 16,11 6 4-16,11 0 3 16,-6 0 2-16,0-6 1 0,-5 1 11 15,-12 0 5-15,-5-10 16 16,-5-1 7-16,-12 1-5 16,-11 0 0-16,-11-5-22 15,-17 5-9-15,-17 0-43 16,-11-1-16-16,-11-4-40 15,0 5-17-15,6-5-21 16,10 0-25 0,12 4 67-16</inkml:trace>
  <inkml:trace contextRef="#ctx0" brushRef="#br0" timeOffset="826">1079 243 136 0,'0'0'52'0,"6"5"-41"0,-6 0-2 15,5 0-3-15,-5 0-3 0,0 5 3 16,0 5 25-16,0 5 12 15,0 10-21-15,6 9 6 16,-1 6 0-16,1 10-2 0,-1 9-1 16,1 6-11-16,11-1-6 15,0-4-5-15,-1 0-3 16,7-16 1-16,-1-9 1 16,12-15 3-16,5-15 4 15,0-20 0-15,6-20 0 16,-1-10-1-16,1-9 0 15,-11 4-7-15,-6 0-2 16,-6 10 4-16,-5 11 5 16,-1 4 0-16,-10 25-1 15,0 15-5-15,-1 24-3 16,1 21 0-16,11-1-1 16,10-9 0-16,13-5 8 15,4-10 4-15,7-16 1 16,-1-14 3-16,0-15 4 15,1-19 1-15,-7-26-2 16,-5-10 0-16,-11 15-7 16,-5-14-4-16,-6-1-6 15,-12 16 0-15,1-1-16 16,-1 10-6-16,1 5-36 0,-1 5-12 16,7 5-32-1,4 6-12-15,7 4 11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0 391 56 0,'6'0'24'0,"-6"0"-18"0,6 5-2 0,-6-5-2 0,0 0-5 16,0 0 2-16,0 0 7 15,0 0 4-15,5 0 14 16,-5 0 8-16,0 0-11 15,6 0-4-15,-6 0-8 16,5 5-4-16,-5 0-13 16,6 5-5-16,0-5-25 15,-1 0-10-15,-5 0 7 16,6 0 4-16</inkml:trace>
  <inkml:trace contextRef="#ctx0" brushRef="#br0" timeOffset="1066">67 346 72 0,'-5'5'30'0,"5"0"-24"0,5-5-3 15,-5 0-4-15,0 10 2 16,0 0 3-16,0 5 14 16,0 5 6-16,6 10-4 15,-6 9-1-15,0 1-3 16,0 10 3-16,0-5 0 15,6-1 1-15,-6 1-11 16,5-5 3-16,-5-10 2 0,0-6 1 0,0-4 4 16,0-5 4-16,0-10 3 15,0-15-9-15,-5-15-5 16,-1-14-10-16,0-16-1 16,-5-10 3-16,0-4 5 15,0-11 8-15,0 11 4 16,0 4 1-16,11 6-2 15,0 4-10-15,5 10-4 16,1 5-6-16,5 6-3 16,6 4 2-16,-1 5 2 15,7 5-2-15,5 0-2 16,0 5-1-16,0 5 3 16,0 5-11-16,5 5-2 15,-5 0-22-15,0 10-7 0,0 5-21 16,-6 10-10-16,-5 5-20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4:53.681"/>
    </inkml:context>
    <inkml:brush xml:id="br0">
      <inkml:brushProperty name="width" value="0.035" units="cm"/>
      <inkml:brushProperty name="height" value="0.035" units="cm"/>
      <inkml:brushProperty name="color" value="#ED1C24"/>
      <inkml:brushProperty name="fitToCurve" value="1"/>
    </inkml:brush>
  </inkml:definitions>
  <inkml:trace contextRef="#ctx0" brushRef="#br0">49 152 80 0,'-11'-10'30'0,"0"10"-24"0,0-5 17 0,6 5 5 16,0-4-11-16,-1-1-4 16,6 0-4-16,0-5-1 15,0 1 7-15,6-1 2 16,-1 1-8-16,0-1-5 0,6 0-1 0,5-4 4 15,1 4 4-15,4 1-4 16,1-1-2-16,-1 1-5 16,1 4-2-16,5 0 1 15,0 5 2-15,0 0 2 16,5 0 3-16,1 5-5 16,5 4-1-1,-1 1 0-15,-4 0 2 16,-1-1-3-16,1 6-2 15,-6-1 4-15,0 0 1 16,0 6 0-16,0-1 1 16,0 5 2-16,-6 5 4 0,1 4-4 15,-1 1-1-15,1 4 0 16,-6 1 0-16,0-1 0 0,1 0 2 16,-7 6 1-16,1-1 3 15,-5 0-3-15,-1 0 1 16,-5 0 1-16,0 1 2 15,-5-1 1-15,-1 10 0 16,-5-1-2-16,1 1-1 16,-1 0-5-16,0 0-1 0,6 0 1 15,-1-5 0-15,-5 0-2 16,6 0 1-16,0 0 4 16,-6 0 6-16,0 0-5 15,0 0-2-15,0 4-1 16,-5 6 1-16,0 0-3 15,0 4 0 1,0 5-1-16,-1 0 1 16,1-4 0-16,-5 4 1 0,-1 5 0 15,-5-5 0-15,5 0 0 16,-5 5 2-16,0 10-1 16,6 0 0-16,-1-1-6 15,1 1-1-15,4-6-2 16,1 1 3-16,0-5 0 0,5 0 1 15,0 5 0-15,6 5 0 16,0 9 4-16,5 5 5 16,0-10-5-16,5 1 0 15,0-6-4-15,6-4-1 16,0 0 1-16,0 0 0 16,0 4 0-1,5 1 2-15,11-1-1 16,-6-4-1-16,1-5 1 15,0 0-1-15,-1 0 0 16,1 5 2-16,-1-5-3 16,1 14 0-16,0-9 1 15,-1-5 2-15,6-5-3 16,0-4-2-16,0-6 6 0,6-4 3 16,-1-5-10-16,0-9-2 0,1-6 3 15,-1 1 3-15,-5-5 1 16,0-5 2-16,0 0-4 15,-5-5 0-15,-6-5 3 16,0 1 1-16,-5-6 1 16,0 1 0-1,-6-1-11-15,1-4-3 16,-1 0 14-16,-5-5 8 16,0 0 1-16,0 0 1 15,0 0-4-15,0 0-1 16,-11 0-3-16,0 0-1 15,-5 5-3-15,-5 0-2 16,-1-1 1-16,-5 6 1 0,0 4-1 16,-5 6-1-16,-6 8-2 15,0 6-1-15,0 9 4 16,0 5 3-16,6 5-3 16,0 5-1-16,-6-1 2 15,5-4 1-15,1 0-6 16,5-1-2-16,5 1 2 0,6 0 1 0,5 0 2 15,6 0 0-15,5-1-3 16,0 6 2-16,5 0 1 16,1-1 2-16,5 1-3 15,-1-5 0-15,1-1-1 16,5 1 0-16,1 0 2 16,-1 0 0-1,-5 4 0-15,-1 1 0 16,1 9 0-16,0 5 2 15,0 5-1-15,0 0 2 16,-1 0-2-16,1-1 2 16,5-4-2-16,1 0 2 15,-7 5-2-15,7-5 2 16,-7 5-4-16,7 9-2 0,-7 6 2 16,7-1 2-16,-1-5-2 15,0-9-2-15,0-5 4 16,0 0 1-16,1-5 0 0,-1 0 1 15,0 5 0-15,0 10 1 16,0 4-2-16,-5-4 1 31,0-5 2-31,0-10 4 16,0-5-4-16,-1-4-3 16,1-5-4-16,0-1 1 0,0-4 1 15,0 10 2-15,-1-5-1 16,-4 0-1-16,-1 4 3 15,-5 6 0-15,0-1-1 0,0-4 1 16,-5-6-2-16,-1-4-1 16,1-4 1-16,-6-6 1 15,6 0-1-15,-6-4-1 16,0 0 1-16,-5-6 1 16,-6 1 1-16,1-5 3 15,-6 0-1-15,-6 0 0 16,-4-5-1-16,-1 1 0 0,-5 4-2 15,-1 0 1-15,1 4 0 16,-5 1 1-16,-1 0 0 16,-5 5 2-16,5-1-5 0,-5-4-3 15,11 0-2-15,0-5 3 16,5-5-2-16,6-5 1 16,5 6-36-1,5-16-16-15,6-8-57 16,0-11-24-16,5-4-9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6:08.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1301 1911 72 0,'-5'-15'27'0,"-1"11"-21"0,1-1 14 16,-1 5 7-16,-4-5-4 15,-1 0-1-15,0 0-8 16,-5 5-1-16,-6 0-4 0,1 5 2 15,-6 5-6 1,-6 9-1-16,1 5 2 0,5 5-1 0,0 4 0 16,5 6-6-16,6 4-1 15,5 0 1-15,6 0 0 16,5-4 1-16,5-10 2 16,6-10-6-16,5-10 1 15,6-9 1-15,5-9 3 16,0-15 2-16,0-10 1 15,0-4-2-15,-6-1 1 16,1 1-4-16,-6 4 0 16,0 6-1-16,1 8 0 15,-7 11 2-15,7 14 0 16,-7 19 0-16,1 14 0 0,0 10 0 16,0 5 0-16,5 0-9 15,0-1-4-15,0-8-29 16,1-6-41-1,-1-14 18-15</inkml:trace>
  <inkml:trace contextRef="#ctx0" brushRef="#br0" timeOffset="405">2003 1656 116 0,'-11'0'44'0,"0"5"-35"0,-5 10 3 0,5-6-3 16,-5 6-1-16,-11 4 2 15,0 5-3-15,-5 5 1 0,5-5-5 16,5 0-2-1,11-5 0-15,6 0-4 0,10-5 2 16,6 1 1-16,11-1 0 16,5 1 6-16,5 4 4 15,6 0 3-15,-6 0 3 0,6 0-1 0,-5 5 1 16,-6 10-2 0,-6 4-1-1,-10 10-5-15,-6 5 0 0,-10 5-3 16,-6-1 2-16,-5-4-20 15,-6-5-5-15,1-5-36 16,-6-4-55 0,5-1 18-16</inkml:trace>
  <inkml:trace contextRef="#ctx0" brushRef="#br0" timeOffset="766">2662 0 108 0,'0'20'44'0,"0"8"-35"0,-6 40 3 0,6-25-3 16,0 24 3-16,0 15 5 16,6 28-5-16,10 29 1 15,-5 24-6-15,5 15-2 0,6 9-2 16,5-4-3-16,0-11 1 0,5-8-1 16,0-1 2-16,6-19-1 15,0-24 2-15,0-15-26 16,-6-18-12-16,-5-15-22 15,-5-19-16 1,-11-10 32-16</inkml:trace>
  <inkml:trace contextRef="#ctx0" brushRef="#br0" timeOffset="964">2381 2064 168 0,'5'-9'66'0,"22"-6"-52"0,38-13 3 0,-27 8-2 15,16-8-13-15,16-11-2 16,22-4-41-16,16-5-17 16,11 0-9-16,-6-5 1 15</inkml:trace>
  <inkml:trace contextRef="#ctx0" brushRef="#br0" timeOffset="-1231">313 2904 48 0,'-16'-24'19'0,"10"10"-15"0,-4-20 12 15,4 20 5-15,-5-15 0 16,1-9-1-16,-1-15-6 16,0-9-4-16,-5-15-1 0,0-14-1 15,-1-5-4-15,1-5-1 16,0 0 3-16,-6 0 3 15,6-9-2-15,0-10 1 16,5-5-3-16,0 10 2 16,6 4-4-16,0 11 5 15,5 4 2-15,0 9-3 0,0 6 1 16,0 9-5-16,5 9-2 16,0 10 0-16,6 10-1 15,5 10 0-15,11 4 0 16,6 10-5-16,5 9-1 15,10 10-13-15,1 10-5 16,-6 4-12 0</inkml:trace>
  <inkml:trace contextRef="#ctx0" brushRef="#br0" timeOffset="-761">16 1973 128 0,'-16'-5'49'0,"16"1"-38"0,5-1 8 0,-5 0 1 0,11-5-1 16,5-4 1-16,17-5-11 15,15-5-5-15,12 0-3 16,4-5 1-16,1 0 3 0,-5 5-4 16,4 5-1-16,1 0-24 15,0 9-12-15,-6 10-36 16</inkml:trace>
  <inkml:trace contextRef="#ctx0" brushRef="#br0" timeOffset="2132">653 3663 44 0,'0'24'19'0,"11"4"-15"0,5 25 1 16,-5-24 2-16,5 5 2 0,6-1 5 16,16 1-8-16,-6-5-3 15,6-10 0-15,-1-5 2 16,7-14-2-16,-1-14-2 16,0-20 2-16,-5-14 0 15,-6-9-4-15,-5-1 1 16,-5 0-11-16,-11 6-3 15,-6 4-17-15,0 4-8 16</inkml:trace>
  <inkml:trace contextRef="#ctx0" brushRef="#br0" timeOffset="2658">1441 3615 96 0,'-5'14'35'0,"0"0"-27"0,5 6-6 0,0-6-6 15,0 0 3-15,0 1 5 16,0-1 2-16,0 1 4 16,0-6-5-16,0-4-3 15,0-5-1-15,0-10 1 16,0-9 1-16,0-10 1 15,5-4-2-15,0-6-2 16,1 1 1-16,-1 4-1 16,1 1 0-16,4 4 0 15,1 5 0-15,0 5 2 16,5 4-1-16,0 6-1 16,6 4 1-16,0 10-1 15,5 4 0-15,0 11 0 16,0-1 0-16,5 10 2 0,-5-1-1 15,0 6 2-15,0 0-22 16,0 4-7-16,-5 0-20 16,5 1-7-16</inkml:trace>
  <inkml:trace contextRef="#ctx0" brushRef="#br0" timeOffset="3069">2262 3514 140 0,'-11'5'52'16,"11"-1"-41"-16,6 16-4 0,-1-6-5 0,1 5-7 16,4 10 1-16,7 5-25 15,-1-1-10-15,5-4-9 16,1-5-1-16</inkml:trace>
  <inkml:trace contextRef="#ctx0" brushRef="#br0" timeOffset="3195">2230 2866 4 0,'-11'-14'2'0,"6"18"-1"0,-6 1-3 0,11 5 1 16</inkml:trace>
  <inkml:trace contextRef="#ctx0" brushRef="#br0" timeOffset="3527">2683 2429 124 0,'-5'24'49'0,"5"0"-38"0,0 15-5 16,0-15-4-16,0 14 0 15,0 5 1-15,5 15 3 16,1 9 1-16,5 15-6 16,5 9 0-16,5-5-1 15,1 0 0-15,5 1 0 16,0-6 2-16,5 1 1 0,-5-5-17 15,6-5-7-15,-1-5-28 16,-5-5-17 0,0-14 27-16</inkml:trace>
  <inkml:trace contextRef="#ctx0" brushRef="#br0" timeOffset="4597">2743 3303 96 0,'-6'-5'38'0,"1"10"-29"0,5-5 10 0,0 0 5 15,0 0-7-15,0 0-2 16,5-10 3-16,6 0 0 0,5-4-9 16,11-10-5-16,6-5-1 0,5-9-2 15,5-5-1-15,0-1 1 16,0 6 1-16,0 5-45 16,-10 4-51-1,-1 5 17-15</inkml:trace>
  <inkml:trace contextRef="#ctx0" brushRef="#br0" timeOffset="5388">1204 4747 148 0,'-22'-33'55'0,"17"28"-43"0,-1 0 10 0,6 5 1 16,-5 0 0-16,5 0 1 15,-5 15-7-15,5 13-2 16,5 20-9-16,6 20 0 0,5 23 4 16,6 14-4-16,5 11 2 0,5 13-5 15,6 6-2-15,0 9 0 16,-1-10-1 0,1-14-3-16,-5-10 2 0,-1-14-4 15,-5-9 1 1,0-10-36-16,-5-10-13 0,-6-15-19 15,0-8-24 1,-5-20 35-16</inkml:trace>
  <inkml:trace contextRef="#ctx0" brushRef="#br0" timeOffset="5708">1058 6005 168 0,'-5'-29'66'0,"5"5"-52"0,21-29 12 0,-10 29 1 15,11-9-11-15,5-6-4 16,5-4-5-16,6 0-2 16,0 5-3-16,5 4-19 0,0 5-6 0,0 0-18 15,6 10-6-15,5 0-24 16,0 5-10 0,11-6 44-16</inkml:trace>
  <inkml:trace contextRef="#ctx0" brushRef="#br0" timeOffset="6274">2014 5933 80 0,'-11'10'30'0,"16"-10"-24"0,-5 0-1 0,0 0-2 0,6-5-1 15,5 0 1 1,-1 0-4-16,7-4-1 16,-1-1 1-16,5-4 0 15,1-1 1-15,0-4 0 0,-6 0 2 16,0 0 1-16,-5-5-1 16,-6 0-2-16,-5-5 3 15,-11 5 0-15,-5 0-1 16,-5 5 1-16,-6-1 0 15,0 11 1-15,0-1 6 16,0 10 6-16,0 5-4 16,0 5 1-16,5 9-2 15,0 10 3-15,12 14-1 16,4 10 0-16,6 4-7 16,6 1-2-16,4-1 0 0,7-4-2 15,-1-10 1-15,0-4-4 16,6-6-2-16,-1-9 2 15,1-4 0-15,5-11-32 16,0-4-55 0,-6-10 9-16</inkml:trace>
  <inkml:trace contextRef="#ctx0" brushRef="#br0" timeOffset="6739">2743 5323 124 0,'-11'10'46'0,"6"-5"-35"0,-1 4-2 16,1 1 0-16,-6 4-2 16,0 6 3-16,0 8 4 15,-5 16 1-15,5-1-8 16,-5 0 2-16,5 0 2 0,1-4-6 16,4-1-1-16,6-4 0 15,0-6 2-15,6 1 1 16,4-5 1-16,7 0 0 0,-1 0 2 15,5 0 4 1,-10 0 3-16,0 5 4 0,0 0 4 16,-6 4-4-16,1 6-3 15,-6-1-8-15,-6 1-2 16,-5 4-4-16,-5 0-3 16,-11 0-20-16,0-5-8 15,0-9-28-15,0-5-12 16,0-14-31-1</inkml:trace>
  <inkml:trace contextRef="#ctx0" brushRef="#br0" timeOffset="7144">3088 4263 180 0,'-5'-5'68'0,"-6"10"-52"0,0 14-1 15,6 0-1-15,0 15-8 0,-1 14 2 16,1 9 1-16,5 15 2 16,0 10-5-16,5 19 0 0,6 23 1 15,5 16-3-15,6-1-1 16,5 5-1-16,0 0 1 16,5 0-2-16,1-10-1 15,-1-14-10-15,-5-19-6 16,0-10-19-16,0-9-7 15,0-10-16 1,0-10-28-16,-5-9 22 0</inkml:trace>
  <inkml:trace contextRef="#ctx0" brushRef="#br0" timeOffset="7448">2953 5818 148 0,'-21'0'57'0,"21"-10"-44"0,5-9 5 15,1 5 1-15,10-6-7 0,11-4 1 16,16-4-8-16,16-11-1 16,6 1-2-16,5-1-10 0,-5 1-5 15,0 4-48 1,0 1-38-16,-6-1 36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2.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 1392 108 0,'11'-10'41'0,"0"10"-32"0,6-5 9 0,-11 5 1 16,5-5 4-16,0 0 3 15,0-5 9-15,0 0 4 16,-5 0-20-16,0 0 0 0,-1-5 2 15,-10 0-6-15,-7 5 0 16,1 0-3-16,-5 5 2 16,-1 0 4-16,-6 5 3 15,1 10-9-15,5 10-4 0,1 5-8 0,4 10 0 32,12 5-2-32,6 4 0 0,11 1 0 15,5 5-2-15,6-15 3 16,6-6 0-16,-1-9 5 15,6-10 5-15,-5-20 8 16,5-15 7-16,-6-14-2 16,1-16 1-16,-6-15-10 15,-6-4-3-15,-5-11 3 16,-11-19 3-16,-6-10-8 16,-6-1-2-16,-5 6-4 15,0 5-2-15,-6-1 1 16,0 11 1-16,0 10-1 15,1 9-1-15,-1 6 1 16,6 9 1-16,-1 5-41 0,1 6-16 16,6-1-65-16,10 5-26 15,6 5 26 1</inkml:trace>
  <inkml:trace contextRef="#ctx0" brushRef="#br0" timeOffset="1008">171 1402 48 0,'-6'-10'19'0,"6"5"-15"0,0 0 6 0,0 5 1 16,0-5-4-16,0-5 1 15,0 0-3-15,6 0 2 16,0-5 2-16,-1 0 5 0,1-5-10 15,5 0-2 1,0 0-2-16,0 1 0 0,1-1-3 16,-1 0 2-16,0 5-21 15,0 0-10-15,0 5-2 16,0 5 3-16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4.9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70 72 0,'-6'20'30'0,"6"-10"-24"0,6-5-3 0,-6 0-2 16,6-5 1-16,-1 0 1 15,1-5 12-15,-1-5 7 16,1 0 0-16,-6-5-1 16,0 0-7-16,0 0-1 15,-6 0-4-15,-5 5 2 16,0 0-6-16,-6 6 1 0,0 4 1 15,1 4-1-15,-1 6 1 0,0 5-2 16,6 5 0-16,5 5 3 16,6 0 3-16,0 5-2 15,6-5 2-15,5-6-4 16,0 1-2-16,1-5-2 16,4-5 0-16,1-5 4 15,-6-5 4-15,0-5 2 16,-5-5 5-16,0-5-6 15,-1-5-2-15,-5 1 12 16,0-1 8-16,-11 5-10 16,5 0-1-16,-5 5-13 15,6 5-4-15,-1 0-15 0,6 5-5 0,0 5-41 16,6 0-19 0,5 0-36-1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5.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30 112 0,'-6'-30'44'0,"1"35"-35"0,5-15 1 0,0 10-4 15,0 0-4-15,0 0-2 16,0 10-2-16,0 10 1 16,0 5 10-16,0 5 5 15,0 14 0-15,5 16 2 16,1 19-7-16,5 16-3 16,6 14-3-16,-1 10-3 0,-4 1 1 15,-1 9-1-15,-6-10 0 16,1-5 0-16,0-9 2 15,-1-11 3-15,-5-14 2 16,0-16-12-16,0-14-4 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11 129 176 0,'-11'-5'66'0,"11"5"-52"0,5 0-5 15,1 0-8-15,11 0-2 16,5-5 0-16,6-5 12 16,6-5 7-16,5 0-9 15,5 0-5-15,1 0 0 0,0 5-3 16,0 1 2-16,-1-1-4 16,-5 5 0-16,0 0-30 15,-5 0-14-15,-6 0-32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6.4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64 244 0,'-22'5'90'0,"22"-5"-70"0,5 0-9 15,1 0-11-15,5 5-8 16,11-5 2-16,6 0-7 16,6-5-2-16,5 0 8 15,6-5-5-15,11 0 0 0,-1 0-35 16,7-4-52 0,5-6 17-16</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7.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474 0 72 0,'-62'25'27'0,"34"-5"-21"0,-16 10 3 0,21-10-1 15,-10 9 0-15,-6 6 0 16,-6 5 13-16,0 10 6 16,6 9-7-16,0-9-2 15,5 0-10-15,12-6-5 16,5 1-2-16,12 0-4 0,16-6 2 15,17 1-1-15,17-5-2 16,22 5 3-16,11 0 2 16,0-6 0-16,-11 6 2 15,-11 0 15-15,-17 0 11 16,-16-1 20-16,-12 6 9 0,-22 0-22 16,-23-6-10-16,-22 1-16 15,-5 0-7-15,-6 0-24 16,5-5-9-16,6-6-36 15,11-4-13-15,18-5-13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2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1 104 0,'-22'0'38'0,"16"5"-29"0,6 5 8 0,0 4 4 0,0 11-8 16,6 5-2-16,-1 10-2 15,6 10-1-15,1 4-4 16,-7 1-3-16,1 4 0 0,-6 1-65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75 52 0,'-22'-39'22'0,"16"29"-18"0,1-5-2 0,5 10-4 16,0 0-19-16,5 5-9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8.7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14 104 0,'-22'-20'41'0,"16"30"-32"0,6 0 2 15,0 0 1-15,0 15 7 16,0 10 8-16,0 19 3 16,0 21 4-16,6 44-7 15,-1 25-2-15,1 10-14 16,-6 10-2-16,0 20-2 0,0-15-1 15,0-20-1-15,-6-15-1 16,1-10 0-16,-1-14-11 16,6-21-3-16,0-19-59 15,0-16-62-15,6-14 35 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1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0 76 0,'-17'15'30'0,"12"10"-24"0,10 39 13 0,1-24 2 0,-1 20 13 16,6 9 8-16,6 1-16 16,0-6-4-16,5-9-12 15,1-10-2-15,-1-11-4 16,0-19 10-16,1-15 6 0,-1-25-6 16,1-19-1-16,-7-11-7 15,7-5-4-15,-7 1-12 0,7-1-4 0,-6 11-31 16,-1 4-10-16,7 10-27 31</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5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0 268 96 0,'22'5'35'0,"-11"5"-27"0,11 0 9 0,-10-5 4 16,4 0-6-16,1 0 0 15,0 5-5-15,0-5-1 16,-1-5-3-16,1 0-1 15,0-5-3-15,-6-5 1 0,0-10 0 0,1-9-1 16,-1-6 1-16,-6-5-9 16,-5-5-3-16,0-4-9 15,-5 9-3-15,-1 10 11 0,-5 10 7 0,-11 15 5 32,-6 20 2-32,0 15 15 0,0 20 8 15,0 9 12 1,5 6 6-16,7-6-2 0,10 1 0 15,6-5-19 1,11-1-7-16,6-9-12 0,5-5-4 16,1-5-1-1,5-6 2-15,0-4-17 16,0-10-4-16,0-5-35 0,-1-10-13 16,-4-5-29-1,-1-5-17-15,6 0 59 16</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29.8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0 562 80 0,'28'45'30'0,"-17"-25"-24"0,6 9 13 0,-11-14 2 15,-1 0-5-15,1 5 1 16,-1-5-6-16,-5 0 1 15,0-15-9-15,-5-5-2 0,-6-10-1 16,5-10 2-16,6-5-1 16,6-9 10-16,5-1 6 0,6-5 2 15,5-5 3-15,12-4-10 16,10-11-2-16,1 1-8 16,5-6-2-16,12-5-24 15,10-4-12-15,7-1-43 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0 477 124 0,'5'69'49'0,"7"-24"-38"0,4 20 19 0,-4-36 8 16,10 1-10-1,6-5-4-15,5-10 13 16,1-20 5-16,5-15-21 16,-5-15 6-16,-1-9 1 0,-10-21-11 15,-7-9-2-15,-5-11-9 16,-5 6-2-16,-6 4-18 15,0 5-7-15,-6 11-39 16,6 4-16-16,0 10-33 16,0 16-16-1,6 14 66-15</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7:55.3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75 124 0,'-6'-20'46'0,"6"20"-35"0,-5-25 38 0,5 25 15 16,-6-5-3-16,6 0-1 15,0 0-14-15,0 0-3 16,0 0-25-16,0 0 5 0,0 5 4 16,0 0-6-16,0 5 0 15,0 0-3-15,-6 15 0 16,1-5 0-16,-1 20-2 16,1-10-2-16,-1 19 1 0,6-4-2 15,-6 20 2-15,6-11-4 16,0 16 1-16,0-15-5 15,0 14-2-15,0-14 2 16,6 5 0-16,-6-11-1 16,6 11-1-16,-1-10-1 15,6 19 2-15,1-9-3 16,10 15 0-16,-5-11-1 16,11 6-2-16,-6-11 1 15,17 1 1-15,-5-10-3 16,10-5-2-16,-10-11 4 15,16-4 1-15,-11-5 2 16,6-10 0-16,-11 0-2 0,5-20 1 16,-6 0 0-16,6-30 1 15,-5 6 0-15,-1-31 0 16,-5 10 0-16,0-14 2 16,-5 9-3-16,-12-19-2 15,0 14 4-15,-5-29 1 16,-1 19-2-16,-5-9-1 15,0 14-1-15,-5-4 1 16,5 14-2-16,-6 5-1 16,6 11-2-16,0 4 1 15,0 5-30-15,0 5-14 16,0 5-52-16,6 5-23 16,-1 6-65-16,12 14-37 15,0 0 110-15</inkml:trace>
  <inkml:trace contextRef="#ctx0" brushRef="#br0" timeOffset="465">1472 139 264 0,'-11'-10'101'0,"11"10"-78"0,-5 0 26 0,5 0 9 16,0 0-31-16,0 0-11 16,0 20-5-16,0-5 0 15,0 25-6-15,0-5 10 0,5 29 7 16,1-9 2-16,5 20 3 16,0-11-6-16,0 16-1 15,-5-16-7-15,5 21 0 0,-5-16-6 16,5 6-2-16,0-16-5 15,0 1 0-15,-5-15-31 16,0-5-14-16,-1-6-37 16,1-19-13-16,-1 0-25 15,1-25-47 1,-1 0 55-16</inkml:trace>
  <inkml:trace contextRef="#ctx0" brushRef="#br0" timeOffset="826">992 259 316 0,'-23'-10'121'0,"18"10"-95"0,5-5 38 0,0 5 9 16,0 0-33-16,11-5-9 16,11 0 3-16,12 0 2 15,11-5-19-15,11 0-1 0,5 0-1 16,0 0-6-16,7-5-1 16,4-5-4-16,6 5-1 0,6-4 1 0,-5 4 2 15,-7 0-8-15,-5 0 0 16,-11 0-29-16,-11 5-11 15,-6 0-43 1,6 5-18-16,-17 5-61 16,5 5-43-1,-5 10 95-15</inkml:trace>
  <inkml:trace contextRef="#ctx0" brushRef="#br0" timeOffset="1248">1361 1342 240 0,'-23'15'90'0,"18"-15"-70"0,5 0 26 0,0 0 7 16,0 0-16-16,0 0 23 16,11-5-8-1,6 0-28-15,5-5 9 0,6 0 2 16,6-5-8-16,16 0-3 0,17-5-8 15,11-5-2 1,12 6-11-16,-1-1-3 0,-11 5 3 16,1 0 3-16,-12 5-1 15,-11 0 0-15,-1 5-36 16,-4 0-17-16,-7 0-107 16,-4 0-47-16</inkml:trace>
  <inkml:trace contextRef="#ctx0" brushRef="#br0" timeOffset="3618">1266 3707 224 0,'11'5'85'0,"-11"-5"-66"0,11 5 23 15,-11-5 6-15,6 0-12 0,-1 0-3 16,6 0-2-16,-5 0 0 15,5-5-16-15,0 0-5 0,1 5 1 16,-1 0-1-16,0-5 4 16,0 0-5-16,0 5-3 15,0 0-3-15,6-5 0 16,-6 0-2-16,1-10-1 16,-1 5 3-16,0-15 2 15,0 6-2-15,-5-6 0 16,-1 5 1-16,-5-10 0 15,0 5-2-15,-11-5 1 16,5 5-2-16,-10 1 2 16,-1 4-2-16,-5 10-1 15,5 0-2-15,-11 15 1 0,6 0-1 16,-6 25 0-16,5-6 0 16,1 16-2-16,5-10 7 15,6 10 5-15,0-5 2 16,11 4 4-16,0-4-9 15,5 0-3-15,1-5-2 16,11 0 2-16,-6-6-1 16,11 1-1-16,-5-5-24 15,11-5-11-15,-6-5-42 16,6-10-16-16,-5 0-33 16,5-10-39-1,-6 0 62-15</inkml:trace>
  <inkml:trace contextRef="#ctx0" brushRef="#br0" timeOffset="4098">2026 3230 208 0,'11'-20'79'0,"-11"20"-61"0,0-5 39 0,0 5 15 0,-6 0-15 16,1 0-5-16,-6 5-19 16,0 0-6-16,-12 15-16 15,6-5 2-15,-11 20 3 0,0-6-4 16,1 11-2-16,4-5-5 0,1 0-4 0,5-5-3 31,11-1 1-31,1-4-4 16,16 5 1-16,-5-5-3 0,22 0 2 15,-6-5 5 1,17-1 2-16,0 1 0 16,0 5 1-16,-11-5 0 15,0 5 3-15,-5-5-1 16,-1 0 2-16,-5 0 7 0,-12-1 5 15,1-4-7-15,-17 0-2 16,0 0-8-16,-17 0-2 16,5 0-35-16,-10 5-15 15,5-5-42-15,-6 0-20 16,1-5-39 0</inkml:trace>
  <inkml:trace contextRef="#ctx0" brushRef="#br0" timeOffset="4517">2568 2127 280 0,'6'-15'107'0,"-6"15"-83"0,5-15 39 16,-5 15 12-16,0 5-33 16,0 0-10-16,0 15-5 0,0 0-1 15,6 24-13-15,-1-4 3 16,7 60 2-16,-7-21 1 0,6 45 3 15,1-24-8-15,-1 59-1 16,0-30-7-16,0 25-2 16,0-30-2-16,6 10 1 15,-6-29-13-15,6 4-6 16,-6-25-9-16,6 1-5 16,-6-16-27-16,0-14-12 15,1-10-29-15,-7-10-14 16,1-6-23-1</inkml:trace>
  <inkml:trace contextRef="#ctx0" brushRef="#br0" timeOffset="4840">2339 3593 340 0,'-6'0'129'0,"6"0"-100"0,0-5 15 16,0 5 1-16,6-5-10 15,-6 5 2-15,22-10-12 0,-5 0-3 16,28-5-13-16,-12 0-1 0,23-5-1 15,-11 5-1-15,11 0 1 16,-6 0-2-16,0 1 0 16,-5-1-47-16,-6 0-22 15,-5 5-73-15,5-10-33 16,-6 5 32 0</inkml:trace>
  <inkml:trace contextRef="#ctx0" brushRef="#br0" timeOffset="2658">276 2286 200 0,'-11'-50'74'0,"11"50"-58"0,0-40 40 15,0 35 16-15,0-9-24 16,0 4-7-16,0-5-9 15,0 5-1-15,0 0-17 16,0 5 1-16,6 10-1 0,-1 0 8 16,6 15 4-16,1 0-12 15,10 34-5-15,0-9 5 16,6 49 2-16,0-19 1 16,6 24 2-16,-6-19-4 0,0 39-1 15,-6-20-2-15,6 36 0 16,-6-26-4-16,6 10 0 15,-5-24-3-15,-1 9 0 16,-5-20-3-16,0 1 1 16,-6-16-2-16,0 6 2 15,0-15-4-15,0-1-2 16,-5-9-23-16,-1-5-7 16,1-6-37-16,0-9-13 15,-1 0-16-15,1-15-6 16,-1-5-2-1,-5-10-34-15,0 0 42 16</inkml:trace>
  <inkml:trace contextRef="#ctx0" brushRef="#br0" timeOffset="3003">304 3568 184 0,'-44'-10'71'0,"44"10"-55"0,-17 5 55 0,17-5 23 16,-6 0-17-16,1 0-5 15,5 0-24-15,0 0-7 16,16-10-24-16,1 0 10 0,22-5 5 15,-5 0-7-15,10 0-5 16,-4 0-11-16,4 0-4 16,-5 1-3-16,12-1 1 15,-12 0 0-15,6 0 3 0,-6 5-32 16,5 0-12 0,-10 5-54-16,0 0-23 0,-7 0-68 15</inkml:trace>
  <inkml:trace contextRef="#ctx0" brushRef="#br0" timeOffset="7099">930 4994 184 0,'6'-15'68'0,"-6"15"-52"0,5-20 41 0,-5 20 17 15,0-5-6-15,0 0-1 0,-5 0-20 16,-1 0-6-16,-5 0-24 15,0 0 1-15,-17 10 2 0,6 0-5 16,-12 20 0-16,6-5-5 16,-22 35-1-16,11-11 1 15,-17 26 1-15,11-15 1 16,0 49 0-16,12-20-4 16,16 21 0-16,0-21-10 15,23 1 0-15,-1-16 0 16,18-4 1-16,-6-11 1 15,11-9 2-15,-6-5-1 16,11-10-1-16,-5-5-10 16,12-11-6-16,-13 1-39 0,13-10-14 15,-7 0-48-15,6-15-21 16,-5 5-1 0</inkml:trace>
  <inkml:trace contextRef="#ctx0" brushRef="#br0" timeOffset="7549">1528 5605 200 0,'6'-15'74'0,"-6"15"-58"0,0-25 42 0,0 25 17 0,0-5-12 16,0 0-1-16,-6-5-12 15,1 0-4-15,-6 0-25 16,5 6 1-16,-5-1 1 0,0 0-10 16,-6 15-2-16,0-1-12 15,-5 26-1-15,5-5 0 0,0 30 3 16,0-11-7-16,17 6-1 15,0-10-1 1,12-6 0-16,-1-9 2 16,6-15 4-16,-1 0 1 15,7-30 3-15,-7 5 1 0,1-29 3 16,-6 4 1-16,-5-15 3 16,0 10-7-16,-1-4-2 15,1 9-19-15,-6 0-5 16,0 10-42-16,5 5-15 15,-5 0-32-15,6 15-12 16,0 0 9 0</inkml:trace>
  <inkml:trace contextRef="#ctx0" brushRef="#br0" timeOffset="8059">2205 5665 236 0,'5'-10'90'0,"-5"10"-70"0,-5-5 35 16,5 5 11-16,0 0-8 16,0 0-1-16,-6-5-17 0,1 5-5 15,-7 0-20-15,1 0 2 16,-11 10 3-16,5-5-11 0,-11 19-5 16,6-4-5-16,5 20-2 15,0-5-3-15,12 10-1 16,5-11 1-16,11 1 4 15,0-5-4-15,11-10 2 16,-5-5 2-16,5-30 3 16,-5 5 4-16,11-60 2 15,-5 16 14-15,-7-41 6 16,1 16-5-16,-17-50-2 16,0 24-8-16,-5-14-2 15,-1 20-6-15,0-1-3 16,1 21 0-16,-6 4-1 15,5 11-29-15,0 9-10 0,1 10-67 16,5 15-29-16,0 6-39 16</inkml:trace>
  <inkml:trace contextRef="#ctx0" brushRef="#br0" timeOffset="8676">2590 5555 248 0,'6'-5'93'0,"-6"5"-72"0,11 5 7 0,-11-5 0 32,11 5-2-32,-5-5 2 15,16 5-7-15,-5 0 0 16,11 5-12-16,0-5-3 0,0 0 0 15,0 0-3-15,0-5-2 16,-6 0 2-16,6-5 2 0,-5 0 0 16,-1-15 2-16,-5 5-2 15,-1-10 2-15,-4 6-2 16,-7-6 0-16,1 5-1 16,-6-10 2-16,0 5 6 15,-11 5 4-15,-1 5-4 16,-10 10-2-16,5 1-1 15,-16 18 1-15,5 1-3 16,-6 20-2-16,6-5 2 16,0 30 0-16,6-16 1 15,22 21 0-15,0-10-2 16,17-1-1-16,0-9-6 16,11-5 1-16,-6-6 2 15,11-9 3-15,-5-5-13 0,11-5-7 16,-5-5-36-16,0-10-17 15,-6 0-69 1,5-10-69-16,-5 0 69 16</inkml:trace>
  <inkml:trace contextRef="#ctx0" brushRef="#br0" timeOffset="11210">3507 3190 104 0,'-28'0'38'0,"17"0"-29"0,0 0 30 15,11 0 14-15,0 0 3 16,0 0 1-16,0 0-25 15,0 0-9-15,5 5-14 16,7 0 11-16,-1 0 7 0,6 0 1 16,5 0 1-16,6 0-5 15,0-5-3-15,0-5 4 16,0 0 1-16,5-5-2 16,1-5-3-16,-1 0-5 15,1-5-2-15,-1-9 0 16,1-1 4-16,0-10-6 0,-1-10 1 15,12-14-10-15,-12-11-2 16,1-14-1-16,-1 9 0 16,1 1 4-16,-1-1 2 15,-5 1-2-15,0-6-3 16,-5-9 0-16,5 0 1 16,-6-1-3-16,6 11 0 15,0 4-1-15,0 11-2 16,0 9 7-16,0 0 5 15,0 11-4-15,0-1-2 16,5 10-1-16,12 5-1 16,5 11 0-16,12-1 2 15,10 5-3-15,7 5 0 0,-7 5 1 16,1 5 2-16,-6 0-1 16,0 5 2-16,-5 0 0 15,-1 0 1-15,-5 0-2 16,-6 5 1-16,-5-5 0 15,-11 0 1-15,-6 5-2 16,-6-5-2-16,-5 0-30 16,-6 0-15-16,0 0-46 15,-5-5-19-15,-1 0-66 16</inkml:trace>
  <inkml:trace contextRef="#ctx0" brushRef="#br0" timeOffset="11617">5352 1123 284 0,'-11'-10'107'0,"11"5"-83"0,0 0 15 0,0 5 1 16,0-5-27-16,11 0-6 15,11 0-7-15,12 5-4 16,16 0 3-16,11 10 0 0,7 5 1 0,-1 10 0 16,0 5 0-16,-6 5 0 15,-5 4 2-15,-11 6 8 16,-6 5 5-16,-5 0 13 15,-23-1 6-15,-11 1-2 16,-6 5 1-16,-16-1-13 16,-17 11-4-16,-6-6-9 15,-11 1-5-15,-6-5-43 16,7-6-18-16,4 1-60 16,12-10-27-16,11-5 13 15</inkml:trace>
  <inkml:trace contextRef="#ctx0" brushRef="#br0" timeOffset="12412">3803 3608 88 0,'-33'-10'35'0,"16"10"-27"0,0-5 35 0,12 5 17 16,-6 0-1-16,-1 0 0 15,7 0-14-15,5 0-5 16,0 0-22-16,0 0-2 0,5 5-2 16,7 0 10-16,4 5 7 15,12-1-5-15,17 1-1 16,11 0-5-16,22 5-1 16,6 0-6-16,5-5 0 15,1 5-4-15,11 0 0 16,16 0-1-16,6 0 0 0,0 5-2 15,-11-1-1-15,-17 1 1 16,-6 0 3-16,-5 0 5 16,0 0 1-16,-6-5-4 15,-5 0-1-15,-6 0 0 16,-6 0 1-16,-5-5-3 16,-11-1-3-16,-6 1 2 15,-11 0 0-15,-6-5-21 16,-5 0-10-16,-6-5-85 15,0 0-38-15,-5 0-35 16</inkml:trace>
  <inkml:trace contextRef="#ctx0" brushRef="#br0" timeOffset="12847">5743 3359 252 0,'-33'-10'96'16,"21"10"-75"-16,12 0 28 0,0 0 6 0,0 0-20 15,0 0-10 1,6 10-19-16,11 10-5 16,-1 5-3-16,12 10 0 0,6 4 2 15,5 11 0-15,0 5 0 16,-5 4 0-16,5-4 2 16,-11 0 3-16,-6-1 18 15,-5 6 7-15,-11 0 11 0,-6-1 5 16,-12 1-8-16,-4-10-3 15,-12-6-15 1,-17-4-5-16,0-5-9 0,-11-5-2 16,0-1-40-1,1 1-15-15,4 0-52 0,7 0-20 16,10 0-43 0</inkml:trace>
  <inkml:trace contextRef="#ctx0" brushRef="#br0" timeOffset="13883">3317 4035 152 0,'-11'-25'57'0,"17"10"-44"0,5 5 23 16,-6 10 6-16,6-5-16 15,12 5-7-15,10-5-3 16,7 5 0-16,4 5-9 16,1 5 5-16,5 5 3 0,1 10 2 15,4 0 1-15,7 10-5 16,5 9 0-16,6 11-8 15,11 0-1-15,-12-1 2 16,1 6 1-16,-6-1 3 16,-6 1 1-16,-5 0-1 15,-11 4-1-15,0 6 3 0,-6 9 5 16,-6 11 4-16,1-1 2 16,-6-4-6-16,0-1 0 15,-6 1-6-15,1 4 1 16,-7 5-1-16,1 11 3 15,-6 4 2-15,0-9 2 16,1-6-4-16,-1-5 2 16,-6 1-5-16,7 4-1 15,-1 16-6-15,6-1-3 16,5-5 4-16,0-4 1 16,12-11 0-16,5-10-1 15,6-4-1-15,-1-5 0 16,7-6 2-16,-1-4 1 15,0-1-1-15,1-9 1 16,-1 0-2-16,6-5 2 0,0-1-4 16,0-9 0-16,-6-5 1 15,-11-5 0-15,-5-5-7 16,-6-6 0-16,-6-4-39 16,-11-5-14-16,-5-5-76 15,-1 0-32-15,-5 0-7 16</inkml:trace>
  <inkml:trace contextRef="#ctx0" brushRef="#br0" timeOffset="14436">5743 6693 280 0,'-28'-5'104'0,"28"0"-81"0,0 5 23 0,0 0 5 0,0 0-7 16,6 5-1-16,5 0-13 15,0 0-6-15,6 5-14 16,5 5 7-16,1 0 3 0,-1 5-2 16,0 5 0-16,1 9-6 15,-1 1-2-15,0 5-6 16,12 10-1-16,-6 4 1 15,0 6 2-15,0 4 6 16,-6 1 2-16,-5-5 6 16,-6-1 2-16,-11-9 0 15,-6-5 1-15,-10-6-7 16,-12 1 1-16,-17-5-4 0,-16 0 2 16,-7-10-6-1,-4 4-3-15,-1-9-3 0,6 0-3 16,6-5-15-1,10 0-7-15,7 5-49 0,10 0-19 16,6 5-116 0,11 9-78-16,1 1 122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8:18.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3108 165 252 0,'-12'-35'93'0,"12"35"-72"0,-16-10 20 15,16 10 7-15,0 0-22 16,-6 10-4-16,0 10-2 16,1-5-1-16,5 20-10 15,0-5 10-15,0 19 4 0,0-9 2 16,0 25 0-16,0-11-1 16,5 46 0-16,-5-21-2 15,0 36 1-15,0-26-9 16,0 15-1-16,0-19-5 15,0 14-3-15,0-19-2 16,0 14-3-16,0-14 1 16,0-1-1-16,0-14-38 15,0-11-16-15,0-9-39 0,6-20-17 16,-6-5-16 0,6-25-42-16,-1 0 56 15</inkml:trace>
  <inkml:trace contextRef="#ctx0" brushRef="#br0" timeOffset="465">2940 180 312 0,'-17'-55'118'0,"23"31"-92"0,-1-11 15 16,1 25 2-16,11-5-15 16,5 0-1-16,12 5-12 15,5 0-2-15,5 5-7 16,12 10-2-16,11 10 2 0,12 15 1 16,-12 5 1-16,-11-5-2 15,16 24-1-15,-16-14-3 16,6 20-2-16,-12-11 5 15,6 21 1-15,-11-11 6 0,-1 46 5 16,-10-21 0-16,-1 21-1 16,-10-21 0-16,-12 10 3 0,0-14 4 15,-22 9 3 1,5-14-5-16,-27 9-2 16,5-14-7-16,-45 4-2 15,12-14-6-15,-29-5-1 16,18-11-6-16,-7-4 0 15,18-10-28-15,-1 0-9 16,12-5-40-16,5 0-16 16,12-1-37-16,16 1-17 15,0-5 12 1</inkml:trace>
  <inkml:trace contextRef="#ctx0" brushRef="#br0" timeOffset="1095">4622 975 252 0,'12'-35'96'0,"-12"35"-75"0,11-44 28 0,-6 29 6 16,1-5-12-16,-6 0 0 15,0-5-2-15,0 5-1 16,-6 0-22-16,-5 0 5 0,-11 6 1 16,-6-1-4-16,-17 5 1 15,0 10-6-15,1 10 1 16,5 0-9-16,-17 34-4 16,11-9-2-16,6 30 1 15,5-11-3-15,12 21 0 16,5-16-4-16,28 11 1 0,1-15 2 15,38 4 3-15,-11-14-2 16,22-10 0-16,-5-10 1 16,6-25 2-16,-17 0 3 15,16-20 2-15,-16-5 1 16,-12-20 2-16,-5 10 1 16,-17-44 3-16,-5-25-5 15,-6 34-3-15,0 15-3 16,-6 1-3-16,1 9-10 15,-1 5-4-15,1-4-31 16,-1 14-10-16,6 15-34 16,6 10-13-16,-1 10-19 15,1 10-7-15,11 5 17 16</inkml:trace>
  <inkml:trace contextRef="#ctx0" brushRef="#br0" timeOffset="1394">5288 593 340 0,'-17'-10'126'0,"11"20"-98"0,-11-1 14 0,6 1 0 0,0 10-20 16,0 10-2-16,-6 20-8 16,0 14 0-16,1-4-7 15,4-10 1-15,-10 19 1 0,11-9-3 16,-6 9-3-16,0-14-27 16,1 5-12-16,4-11-47 15,1-4-21-15,0 0-35 16</inkml:trace>
  <inkml:trace contextRef="#ctx0" brushRef="#br0" timeOffset="1925">5153 523 296 0,'0'-40'112'0,"6"30"-87"0,0-5 20 0,-6 15 1 16,5 0-13-16,1 0-4 16,5 5 0-16,0 5 4 15,0 10-18-15,1 5 3 0,-1 5 2 16,0 10-2-16,0 4 1 16,6 11-4-16,-6-10-1 15,0-6-8-15,6 16-4 16,-6-10 1-16,12-1 0 0,-1-4-4 15,0-5 1-15,-5-5 2 16,0-15 3-16,0 0 2 16,5-25 1-16,-5 0-7 0,5-30 0 15,6-20-12-15,11 1-5 16,-5-6-3 0,-1 6-1-16,1-1 6 0,-6 5 4 15,-6 11 6-15,12 4 2 16,-12 10-1-1,-5 10 0-15,5 10 2 16,0 15 0-16,1 15 9 16,-1 10 7-16,0 24 6 15,-10 31 4-15,10 14-7 16,0 1-3-16,-5-6-4 0,-6-9 0 16,1-11-6-16,-1-4-1 15,-6-6-20-15,1 1-9 16,-1-6-78-16,1-4-32 15,5-5-54 1</inkml:trace>
  <inkml:trace contextRef="#ctx0" brushRef="#br0" timeOffset="3797">28 3226 88 0,'-17'-10'35'0,"11"5"-27"0,1-5 22 0,5 10 8 16,0-5-5-16,5 0-2 15,12-5 5-15,0-10 1 16,11-5-19-16,11-4 5 0,17-11 4 0,22 0-4 16,17-5 1-16,22-9-7 15,-10-1 0-15,10-9-6 16,12-11-1-16,10-4-2 16,-5-1 2-16,-11 1-1 15,-16 14 0-15,-12 5-3 16,-6 6 1-16,-11 4 2 15,-11 5 2-15,-5 5 3 16,-6 1 2-16,-11 4-7 16,-6 5-3-16,-6 0-3 15,1 5 0-15,-1 1-2 16,1-1-1-16,-1 0 1 16,1 0 1-16,-6 5-1 15,-6 0-1-15,1 5-32 16,-7 6-16-16,-4-1-47 0,-7 5-19 15,-5 5-11 1</inkml:trace>
  <inkml:trace contextRef="#ctx0" brushRef="#br0" timeOffset="4188">1861 1427 180 0,'-11'-5'68'0,"11"0"-52"0,0 5 12 15,0 0 3-15,11 0-7 16,17 0-2-16,17 0-1 15,16 0 1-15,12 5-12 16,0 0-3-16,-1 0-3 0,1 5 0 16,5 5 0-16,0 10 0 0,-11 10 2 15,-16 14 3 1,-18 16 2-16,-21 5 8 16,-24 4 5-16,-16 1-11 15,-11 4-2-15,0 1-7 16,-6-1-1-16,-5-4-32 15,0-1-15-15,5 1-53 0,6-6-21 16,5-4 16 0</inkml:trace>
  <inkml:trace contextRef="#ctx0" brushRef="#br0" timeOffset="4855">195 6197 196 0,'11'-15'74'0,"1"-10"-58"0,21-24 29 0,-10 24 9 15,27-25-8-15,39-14-2 16,6-36-10-16,12-34-4 15,21-10-16-15,34-10 0 0,6-30 2 16,0-15-2-16,22 1 0 16,11-6-2-16,-11-10 0 15,-6 11 2-15,6 14 2 16,6-5-5-16,-28 5-1 0,-23 25-4 16,-22 25-1-16,-17 20 1 15,-11 14 3 1,-16 16-2-16,-12 15-2 0,-11 9 0 15,-12 10-1-15,-10 6-16 16,-6 9-4-16,-11 5-49 16,-1 10-21-16,-5 5-59 15</inkml:trace>
  <inkml:trace contextRef="#ctx0" brushRef="#br0" timeOffset="5223">2727 2640 140 0,'-39'-15'55'0,"34"10"-43"0,10-10 21 0,1 5 8 16,11-5-11-16,16-5-5 16,23-10-10-16,17-9-5 0,11-1-5 15,22 0 1-15,17 5 0 0,5 10-2 16,-5 11-3-16,-16 4 2 16,-18 10 2-16,-16 10 4 15,-17 19 2-15,-23 21 17 16,-16 15 8-16,-17 19-9 0,-22 1-4 15,-23-1-13-15,-11 15-6 0,0 11-6 16,0-1 1-16,11-5-59 16,12-9-24-16,11-6-46 31</inkml:trace>
  <inkml:trace contextRef="#ctx0" brushRef="#br0" timeOffset="27193">240 9139 64 0,'-6'10'27'0,"6"-10"-21"0,0-15 10 0,0 15 2 0,0 0 3 15,0 0 2-15,12-15-1 16,4-10 1-16,7 0 2 16,5-5 2-16,5 0-6 15,12 1 0-15,-6-1-12 16,11-5-1-16,1 0-1 0,5-4 1 16,-1-6 0-16,-4-10-2 15,-1-4 1-15,0-11-4 16,6 0 0-16,0 1 1 15,6-6 2-15,10 6 3 16,1-6 5-16,5-9-4 16,6-11 2-16,-6-4-5 15,-5 0 1-15,-6 4-1 16,0 1 3-16,0 4-3 16,6 1 1-16,11-10-3 15,5-11 0-15,1-4-3 0,-1 5 1 16,-11 4 0-16,1 6 3 15,-1-5 1-15,0-16 1 16,12-4 2-16,-1 5 1 16,0 10-1-16,-5 4-1 15,-5 1-1-15,-1-15 0 16,-11-6 0-16,0-4 0 16,0 5-4-16,0 5-1 15,6 4-1-15,-1-9-2 16,23-40 3-16,-5 15 0 15,-6 15 1-15,-12 20 0 0,-10 9 0 16,-12 6 2-16,-5-5-3 16,0-6 0-16,-1-9-1 15,7 5 1-15,5 10-2 16,5 4-1-16,1 6 1 16,5-11-1-16,5-9 0 15,-5 0 0-15,0 5 0 16,-5 14 2-16,-12 6-1 15,-11 4-1-15,-5 11 3 16,-6 4 0-16,-6 1 1 16,1 4 0-16,-7 0 2 15,1 6 3-15,-6-1-2 16,0 1-2-16,1 9-2 16,-1 5-3-16,0 5-2 15,0 6 1-15,-11 4 3 0,6 5 1 16,-1 5-4-16,7 5 1 15,-7 5-44-15,1 5-20 16,-1 0-87 0,1 5-60-16,0-5 86 15</inkml:trace>
  <inkml:trace contextRef="#ctx0" brushRef="#br0" timeOffset="28109">4091 2630 132 0,'0'5'52'0,"0"-5"-41"0,0 5 18 0,0-5 5 16,6 0 8-16,5-5 7 16,6-5-7-16,5-10-3 15,17-10-22-15,6-10-1 0,0-9 0 16,5 4-4-16,0 0-2 15,6 0-5-15,-11 6-2 16,-6-1 1-16,-11 5 0 0,6 0 2 16,-12 6 1-1,0-1 1-15,1 5 0 0,-6 5-4 16,-1 0-1-16,1 0 1 16,-6 5 0-16,0 0-2 15,1 6 1-15,-7-1 0 16,6 0 1-16,6 0-2 15,-6 5-2-15,-5 0 3 16,0 0 0-16,-1 0 1 16,1 5 0-16,-1-5-5 15,6 5-1-15,1 0 1 16,-1 0 2-16,0 0-2 16,0 0 0-16,6 5 1 15,0 0 0-15,-1 0 2 16,1 5 1-16,-6 0 3 15,17 5 1-15,-5 4-6 0,-1 6 0 16,0 0 1-16,6 5 1 16,0 5-4-16,0 4-1 15,-5 6 3-15,10 5 1 16,-10 0 0-16,-1-6-2 16,-5 1-2-16,-1-5 1 15,-4-5 3-15,-1-1 3 16,-6-9-2-16,1-5 0 15,0 0 1-15,-1-5 0 16,-5 0-2-16,0-5 1 16,0 0-2-16,0 0 2 15,0-6-11-15,0-4-2 0,0 0-68 16,-5 0-30-16,-18-4-40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2.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0 124 0,'-6'-10'46'0,"6"25"-35"0,-5 30 9 16,-1-5 5-16,6 19 14 15,-6 21 8-15,1 24-2 16,-1 45-1-16,1 20-24 16,-7 15 4-16,1 30 3 0,6-6-9 15,-1-19 0-15,6-20-8 16,0-15-4-16,6-15-6 16,-1-24 0-16,1-21-46 15,-1-24-20-15,1-21-34 16,0-24-47-16,5-15 51 15</inkml:trace>
  <inkml:trace contextRef="#ctx0" brushRef="#br0" timeOffset="186">4 1839 224 0,'-11'10'85'0,"11"-10"-66"0,16-5 21 0,-4 5 4 16,4-5-9-16,7 0-3 15,10-5-21-15,12-5-6 16,0-5-4-16,5-5-1 0,-5-5 2 16,-1-4-80-16,-5-1-37 15,-11 5 0 1</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1.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89 676 180 0,'-6'5'68'0,"0"5"-52"0,1 35 6 0,-1-10-1 16,1 9 2-16,-7 16 3 0,7 14-5 16,-1 16-2-16,1 19-11 15,-7 5-7-15,7-4-2 0,-1-11-6 16,1-14-3-16,-1-16-49 16,6-14-24-16,6-30-6 15</inkml:trace>
  <inkml:trace contextRef="#ctx0" brushRef="#br0" timeOffset="235">329 0 220 0,'0'-15'82'0,"-6"25"-64"0,1 20 4 0,5 5-1 15,-6 25 4-15,1 29 7 16,-1 40-11-16,-5 25-2 15,0 30-11-15,-6 30-3 16,6-1-1-16,-1-9-9 0,1-10-4 16,0-15-44-16,0-30-20 15,5-30-37 1,6-34-17-16,6-31 66 16</inkml:trace>
  <inkml:trace contextRef="#ctx0" brushRef="#br0" timeOffset="640">430 1625 124 0,'5'5'46'0,"1"10"-35"0,10 0 7 16,-10-5 4-16,11 0 2 16,5 0 3-16,6 0-8 15,11-5-1-15,0-5-11 16,1 0-2-16,-7-5 1 0,1-5-1 15,-6-10 0-15,-6-10-1 16,0-10 0-16,-5-9-5 16,-6-6 1-16,-11 0-18 15,-11 6-5-15,-6 9 4 16,-11 15 4-16,-5 15 9 16,-6 20 5-16,0 20 11 15,-1 24 5-15,7 11 10 16,5 5 7-16,11 4 7 0,6 1 5 15,11-6-12-15,11 1-7 0,6-6-14 16,11-4-5-16,0-10-4 16,5-11-2-1,1-14-4-15,5-20-2 16,0-15-44-16,0-19-18 16,0-16-35-1,1-15-32-15,-1-14 54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3:59:57.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17 937 64 0,'-11'-5'24'0,"5"5"-18"0,6 0 11 15,0 0 6-15,0 0-1 16,0 0-1-16,6 0-3 15,-1 0-1-15,6 0-1 16,6 0 3-16,6 0-7 16,-1 0 1-16,0 0-8 15,1 0 1-15,5 0 1 0,0-5-1 16,-1 5-1-16,7 0 1 16,5-5 1-16,0 0-3 0,0 0-1 15,6 0-1 1,11 0 1-16,-6 0 0 0,1 0 3 15,-1 0 1-15,0 0 1 16,1 5-2-16,-1 0-1 16,-5 0-3-16,-1 0 1 15,1 0 0-15,0 0 3 16,-1 0-3-16,1 0 0 16,0 0-1-16,5-5-2 15,1 0 5-15,4 0 4 16,1 0-3-16,0 0-1 15,0 5 0-15,0 0-1 16,-6 0 0-16,1 0 2 16,-1 0 3-16,0 0 2 0,-5 0-3 15,0-5-3-15,-6 0-2 16,0 0-3-16,0 0 1 16,0 0 1-16,6 0-1 15,-6 0-1-15,0 5 3 16,0 0 2-16,6 0-2 15,0-5-2-15,-6 5 2 16,0 0 2-16,0 0-4 16,-5 0-3-16,-1 0 3 15,-5 0 1-15,0 0 0 16,6 0-2-16,-12 0 5 16,0 0 1-16,-5 0 0 15,5 0-1-15,-5 0-6 0,6 0-1 16,-7 0 1-16,7 0 2 15,-7 0 0-15,7 0 2 16,-6-5-2-16,5 5-1 16,-5 0 3-16,5-5 0 15,0 0 5-15,1 1 3 16,-1 4-6-16,6-5-3 16,0 0-1-16,-6 5-1 15,1-5 2-15,-1 5 1 16,1 0-1-16,-7 0-2 15,1 0 1-15,-6 0 1 16,0 0-12-16,1 0-6 16,-7 0-55-16,1 5-26 15</inkml:trace>
  <inkml:trace contextRef="#ctx0" brushRef="#br0" timeOffset="857">2655 405 72 0,'0'-10'27'0,"-5"10"-21"0,10-5 25 0,-5 5 12 0,0 0-8 16,0 0 0-16,0 0-14 16,0 0-5-16,0 5-9 15,6 0 4-15,-1 0 2 0,7 5-2 16,4 0-1-16,7 0-4 15,10 5 1-15,6 0-4 16,0 0 0-16,6-1-1 16,0 6 1-16,0-5-2 15,-1 0 2-15,-5 5-2 16,1-5-1-16,-7 0 1 16,1 0-1-16,-6 0 0 15,0 4 0-15,-6-4 0 16,-5 0 0-16,0 0 0 0,-1 0 0 15,1-5-3 1,-6 0 2-16,0 0 1 0,1 5 2 16,-7-5-3-16,1 0 0 15,-1-5 1-15,1 0 2 16,0 0-3-16,-1 0 0 16,-5 0 7-16,0 0 6 15,0-5 0-15,0 9 3 16,-5 1-6-16,-7 0-3 15,1 0-3-15,-6 0 0 16,-5 0-2-16,-6 5 2 16,-11 0-2-16,-11 5-1 15,-6 5 5-15,-6 4 1 16,1 6 0-16,-1 0-1 16,6 0-3-16,6 0-2 15,11-6 3-15,0 1 2 16,11-5-4-16,6 0-3 15,5-5-54-15,11 5-25 0,12-1-32 16</inkml:trace>
  <inkml:trace contextRef="#ctx0" brushRef="#br0" timeOffset="4008">4869 117 60 0,'5'-10'24'0,"-10"5"-18"0,-1-5 11 0,1 5 4 0,-1 0-7 16,0 0-3-16,-5 0-4 15,-6-5-2-15,-5 0-6 16,-6 0 1-16,-5 0 0 16,-7 5 2-16,-4 0 1 15,-7 0 3-15,1 0-3 16,0 5 0-16,0 0-1 16,-6 0 1-16,5 5 0 15,7-5 3-15,-1 5-3 16,0 0-2-16,6 0 0 15,0 5-1-15,0 0 0 16,5 0 0-16,1 0 0 16,-1 0 0-16,1 0 0 0,-1 0 0 15,1 0 2-15,-1 5 1 16,0 0 3-16,1 0 3 16,5-1-4-16,0 6-1 0,0 0-2 15,0 0-4 1,6 5 1-16,-1 0 3 0,1 0 1 15,5 4-4-15,1 1-1 16,-1 5 5-16,6 0 3 16,-1 0 1-16,1-6 3 15,6 6-5-15,-1 0-3 0,0 0 1 16,1-5 0-16,-1-1-4 16,6 1 1-16,0-5 0 15,0 5 2-15,0-10-1 16,0 0-1-16,0-1 1 15,0-4-1-15,0 0 0 16,0 0 0-16,0 0 0 16,0 0 2-16,0 0-3 15,0 0 0-15,6 0 10 16,-1 0 3-16,1 0-3 16,0-1-3-16,-1 6-1 15,1 0-1-15,5 0-2 16,0 0-2-16,6 0 3 15,0 0 2-15,5-5 4 16,0-1 2-16,6 1-1 16,0 0 1-16,6 0-6 15,-1 0-3-15,1 0 1 0,5 0 0 16,-5 0-1-16,5 0-2 16,0 0 1-16,0-5 1 15,0 0 1-15,0-1 1 16,0-4-2-16,6 0 1 15,0 0 4 1,5 0 4-16,6 0-6 0,6 0-3 16,5-5-1-16,-6 0-1 15,1 0 2-15,-1 5 1 16,-5-5-4-16,11 5 1 16,-5-5-2-16,-7 5 0 0,1 0 2 15,6 0 2-15,-1 0-1 16,6 0 2-16,0 0-4 15,1 0-2-15,-1-5 4 16,-6 5 3-16,1 0-3 16,-7 0-1-16,1-5-2 15,-5 5-2-15,5-5 5 16,-1 0 1-16,7 0 0 16,5 5-2-16,6-5 1 15,-1 0-1-15,1 0 0 0,-6 0 0 16,0 0 0-1,-5 0 0-15,-6 0 0 16,-1 0 2-16,7 0-1 16,16 0-1-16,0 0 1 0,6 0 1 15,0-5-1 1,-6 5-1-16,-5 0 1 0,-6 0-1 16,-5 0-3-16,-6 0 2 15,-1 0 1-15,7 5 2 16,5-5-3-16,0 0 0 15,6 5-1-15,5-5 0 16,-5 5 2-16,-1 0 2 16,-5-5 1-16,-5 5 1 15,-6-5-5-15,0 5 1 16,0-5-2-16,5 0 0 16,1 0 2-16,5 0 2 15,0 0-1-15,0 0-1 0,0 0 1 16,0 5-1-16,0-5 0 15,-5 0 2 1,-1 0-3-16,-5 0-2 0,5-5 4 16,1 0 1-16,5 0 0 15,6 0-2-15,-1 0 1 16,1 0-1-16,0 0 0 16,-6 5 0-16,-6-5 0 15,1 0 2-15,-6 0-1 16,-1 0 2-16,7 0-2 15,5 0-1-15,0 0-2 16,6 0-1-16,-1 0 4 16,1 0 1-16,-6-5-3 15,-5 5-1-15,-6-5 1 0,0 0 2 16,-1 0 0-16,1-4 2 16,6-1-2-16,10 0-1 15,7 0 1-15,5 0-1 16,-6 0 0-16,-6 5 2 15,-4-5-3-15,-7 5 0 16,-5 0 3-16,-6-5 1 16,1 0-1-16,-1-4-2 15,0-1 7-15,0 0 5 16,6-5-4-16,6 0 0 16,-1 0-2-16,1 0-1 15,-6 1-3-15,0 4-2 16,-12 0 3-16,-5 0 0 0,-5-5 5 15,-6 0 3-15,0 0-4 16,-6-4 1-16,-5-6-3 16,-6 5 0-16,0-5-1 15,-5 1 0-15,-6-1-2 16,-11 0-2-16,-6 0 3 16,-5-5 0-16,-12 1-4 15,-22-1-1-15,-11 5 3 16,-17 5 3-16,0 6-6 15,1 4 0-15,-1 0 0 16,-6-5 1-16,-16 0-2 16,-17 5 2-16,-5 5 1 15,5 5 2-15,-6 0-3 16,1-4-2-16,-18-1 4 0,-10 10 1 16,10 0 0-16,7 0-2 15,-1-5-2-15,-11 0-1 16,-6 5 2-16,12 5 2 15,11 0 0-15,5-5 2 16,-10-5-4-16,-7 5-2 16,-5 5 4-16,17 0 1 15,6-5-3-15,-7 0 1 16,-15 0 2-16,-7 5 1 16,17 0-4-16,6 0 1 15,-6-5-2-15,-5 0-2 16,-6 5 5-16,6 0 3 15,11 5-3-15,5-5-3 0,-11-5 1 16,-11 5 2-16,6 5 0 16,16 0 2-16,7-5-4 15,4 0-2-15,-10 0 4 16,-7 0 1-16,1 5-3 16,11 0 1-16,11 0 0 15,6-5 0-15,-6 0-3 16,-5 5 2-16,0 0 1 15,11 5 2-15,5 0-21 16,11 5-7-16,1-5-42 16,-6 5-17-16,-22 4-39 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7.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0 869 60 0,'11'-5'24'0,"-5"0"-18"0,10 0 7 0,-10 5 3 16,5 0-4-16,0-5 1 15,6 5-10-15,0 0-2 16,5 0 1-16,1-5 3 16,5 0-2-16,0 0 0 15,5 0 1-15,6-4 2 16,17 4 1-16,0 0 1 0,0 0-7 15,5 0 0-15,-5 0 1 16,0 5 3-16,0 0-2 16,-6 5 0-16,-5 0-1 15,0 0-2-15,0-5-2 16,-1 0 1-16,7-5 7 16,-1 0 4-16,6 0-1 15,5-5 0-15,1 5-5 16,-6 0-1-16,0 0-1 15,-1 0-2-15,-4 5 1 0,-7 0-1 16,-4 5 0-16,-1 0 0 16,0 0 0-16,-6 0 0 15,1 0 0-15,-1-5 0 16,1 0 2-16,-6 0-1 16,5-5-1-16,1 0 1 0,0 5-1 15,-1-5-3-15,6 5 2 16,0 0 3-16,0 0 1 15,1 0-4-15,-1 5 1 16,5 0 0-16,1 0 2 16,-6 0-1-16,0 0-1 15,-5 0 1-15,-1 0-1 16,7-5 0-16,-7 5 2 16,1-5-3-16,-6 0 0 15,0 0 1-15,0 0 2 16,-1-5-1-16,1 0 2 15,0 0-2-15,0 5 2 0,-5 0 0 16,-1-5 1-16,0 5-5 16,1 0-1-16,-1 0 3 15,0 0 1-15,1-5 8 16,-1 5 4-16,1-5-7 16,-1 5-4-16,0 0 0 15,1 0 0-15,-7 0-21 16,-4 5-8-16,-7 5-53 15</inkml:trace>
  <inkml:trace contextRef="#ctx0" brushRef="#br0" timeOffset="765">2376 511 52 0,'5'0'22'0,"-5"0"-18"0,11 0 24 15,-5 0 9-15,-1 0-13 16,1 0-5-16,11 5-8 16,0 0-2-16,5 5-5 15,6 0-1-15,11 0-3 16,6 0-1-16,5 0 1 16,6 0 0-16,0 10 2 0,0-5-3 0,5 0-2 15,-5 0 6-15,-6 4 3 16,-5 1-3-16,-6 0 0 15,-5-5-1 1,-1 0-2-16,-5 0 1 0,-5 0-1 16,-1-5 2-16,-5 0 3 15,0 0 2-15,-6 0 1 16,0-5 0-16,-5 0 0 16,-1 0-2-16,1-1 1 15,-1 6-4-15,-5 0-2 16,0 5 0-16,-5 5-1 15,-6 5 0-15,-1 5 2 16,-4 0-1-16,-7 4-1 16,-10 1 7-16,-6 0 3 15,-12 0-1-15,1-1 0 0,-6 1-5 16,0 0-3-16,0-5 0 16,6 0-1-16,5-5 2 15,6-1 3-15,11 1 0 16,6 0 0-16,5 0-65 15,6 0-62 1,11 5 30-16</inkml:trace>
  <inkml:trace contextRef="#ctx0" brushRef="#br0" timeOffset="6424">4528 74 80 0,'5'-20'30'0,"-5"10"-24"0,0 0 15 0,-5 5 6 0,-1 1-11 16,0-1-3-16,-5 0-6 15,0 0-2-15,-6 0-6 16,-5 0-1-16,-6 5-2 16,0 0 3-16,-6 5 0 15,-5 0 3-15,-5 5-1 16,-1-1-1-16,0 6 1 16,0 0-1-16,1 0 0 15,-1 5 2-15,-5 0-1 16,5-5-1-16,0 5-2 15,6 0 1-15,-6-1 1 0,1 1 2 0,-1 5-3 16,0 0 0-16,1 0 3 16,4 0 1-16,1 0 1 15,6 4 0-15,-1 1-5 16,1 0 1 0,5 0 0-16,0 0 2 15,5-1 1-15,1-4-1 0,0 0 1 16,5 0 2-16,0 5 4 15,0-5-4-15,1 4-3 16,4 1-1-16,1 0 1 16,0 0-1-16,0 0-1 15,5 0-2-15,1-6-1 16,-1 6 2-16,6 0 2 16,0 0 2-16,6 0 1 15,-1-1-2-15,1 1 1 0,5 0-2 16,0 0 2-16,0 0 11 15,6-6 8-15,0 1-9 16,5 0-2-16,1-5-7 16,5 0-1-16,5 0-3 15,6-5-3-15,0 0 4 16,6-5 3-16,6-1 3 16,4 1 3-16,1 5 1 15,0 0 1-15,-5-5-6 16,4 0-2-16,1-5-4 15,0 0-1-15,11-5 3 16,6 5 1-16,5-5-1 16,6 5 1-16,0 0-2 0,-6 5 2 15,-5 0 0-15,-6-5 3 16,0-5-3-16,0 0-2 16,6 0 0-16,5 0-1 15,6 0 8-15,0 0 7 16,0 5-7-16,-6 0-2 15,0 0-2-15,0-5 0 16,1-5 0-16,10 0 2 16,0 0-3-16,6 0-2 15,0 5 4-15,-5 0 1 16,-6 5-5-16,16-5-2 16,-5 0 0-16,0-5 0 15,12 0 1-15,-1 0 0 16,0 5 0-16,-5 0 2 0,-6 0 1 15,-6 0 1-15,1-5-2 16,5 0-2-16,11 0 5 16,0 0 1-16,0 5 4 15,-5 0 4-15,-12 5-8 16,-5-5-3-16,6-5-2 16,5 0-1-16,11 0 0 15,6 0 2-15,-6 5-3 16,-11 0 0-16,0 0 1 15,-17 0 0-15,6-5 0 16,0 0 0-16,5 0 0 16,6 0 0-16,-5 5 0 15,-6 0 2-15,-6 5-1 16,-11 0-1-16,-6 0-2 0,-5-5 1 16,0 0 1-16,6-5 2 15,5 0-1-15,5 5-1 16,7-5 3-16,-1 5 0 15,0 0-1-15,-5 5-2 16,-6 0 1-16,0-5 1 16,-6 0-1-16,7-5-1 15,4 0 1-15,6 0 1 16,6 0-1-16,6 5-1 16,-6 0 1-16,-6 0 1 15,-5 0-1-15,-6 0-1 16,0 0 1-16,-6 0-1 0,6 0-3 15,6-5 2-15,5 5 1 16,0 0 0-16,1 0 2 16,-7 0 1-16,-5 5-1 15,0 0 1-15,-5-5-4 16,-1 0 0-16,1 0 1 16,5-5 2-16,6 5-3 15,5 0-2-15,0-5 2 16,-5 5 2-16,-6 0 0 15,-6 0-1-15,-5 5 1 16,-5-5 1-16,-7 0-3 16,-5 0 0-16,1 0 1 15,-1-5 2-15,-6 0-1 16,1 0-1-16,-1 0 16 0,7-5 6 16,-1 1-10-16,5-1-5 15,1 0-4-15,0 5-3 16,0 0 3-16,5-5 0 15,0 0-1-15,-5 0-2 16,0 0-2-16,-1 0-1 16,-5 0 2-16,-5 0 2 15,-1 0 0-15,1 0-1 16,0 0 1-16,-6 0 1 16,-1-4-3-16,1 4 0 15,0-5 1-15,0 0 2 16,0 0-1-16,0 0 2 15,0 0-2-15,0-5-1 0,0-5 3 16,0 1 0-16,-6-1-1 16,6 0 1-16,-5 0-4 15,-1 0 0-15,-5 0-1 16,-6 5 0-16,0 1 4 16,0-1 1-16,-5 5-1 15,-6 0-2-15,0 0 1 16,0 0 1-16,-11 0-3 15,0 0 0-15,-6 5-1 16,-6 0-2-16,1 0 5 16,-6 0 1-16,-11 1-5 15,0-1-2-15,-6 0 2 16,0 0 3-16,-5 0 1 0,0 0 2 16,-6-10-4-16,-11 5 0 15,-11 0 3-15,-17 0 1 16,-6-5-6-16,0 5-2 15,1-4 4-15,5-1 5 16,-6 0-7-16,-22 0 1 16,-5 0 0-16,-1 0 3 15,6 5 0-15,0-5-1 16,-11 1-2-16,-17-1 1 16,0 5 1-16,11 0 2 15,6-5-1-15,-11 0-1 16,-17 0 1-16,5 5-1 0,17 0 0 15,-5-4 0-15,0-1 0 16,-17 0 2-16,0 10-3 16,16 0 0-16,6-5 1 15,-10-5 0-15,-13 5-3 16,7 5 2-16,11 5 1 16,10-5 0-16,1 0 0 15,-11 1 0-15,-6 4 0 16,11 5 0-16,17 0 0 15,6-5 0-15,-6 0 0 16,-11 0 2-16,-6 5-3 16,11 10 0-16,12 0 1 15,0-10 0-15,-6 0 0 16,-11 5 0-16,-1 4-3 16,12 1 2-16,12 5 1 0,4-5 2 15,7-5-1-15,-18 0-1 16,-5 5-2-16,-11 0 1 15,11 5 1-15,6 0 2 16,-6-5-1-16,-6 5 2 16,1 0-4-16,-1 0 0 15,17-1-1-15,12 1 0 16,10 0 2-16,12-5 0 16,0 0 0-16,-6 0 2 15,0 0-3-15,0-5 0 16,1 5 3-16,4-5 1 15,12-5-19-15,6 0-7 16,16 0-32-16,6 0-15 0,5 0-51 16,1 15-45-1,-1-15 63-15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0:39.9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1033 52 0,'5'-5'19'0,"1"10"-15"0,-1 0 21 0,1 0 11 16,0-5-10-16,5 0-5 15,6 4-4-15,-1 1-1 16,7-5-2-16,-1 0-1 16,6 0-3-16,0 0-1 15,11 0-5-15,0 0 4 0,6-5 2 16,5 5-1-16,1-4 2 16,-1 4-2-16,6 0 0 15,-6 0 3-15,0 0 3 16,1-5-8-16,-7 5-2 15,1-5-3-15,5 0 1 16,1 0 0-16,5 0 3 16,5 0-5-16,6-5-1 15,0 0 0-15,0 5 2 16,0 0-1-16,-5 0 2 16,-6 0-4-16,0 0-2 15,0 0 2-15,-6 0 2 0,0 0 0 16,6 0 2-16,0 0-2 15,5 0 2-15,1 0-2 16,-1 0 2-16,1 0-2 16,-1 0 2-16,1 5-2 15,-6-5-1-15,-6 0 1 16,6 5-1-16,-11 0 0 16,-1-5 0-16,1 0 0 15,0 5 0-15,0-5 2 16,-1 0 1-16,7 1 7 15,-1-1 6-15,-5 5-6 0,-1-5-3 16,7 5-4-16,-7 0 0 16,1 0 2-16,-6-5 4 15,0 5-4-15,-5 0-3 16,-6 0 1-16,-6 0 0 16,1 0-4-16,-7 0 1 15,1-5 2-15,-6 5 3 16,-5 0-15-16,0-5-6 15,-6 0-63-15,-6 5-25 16,-11 5 0 0</inkml:trace>
  <inkml:trace contextRef="#ctx0" brushRef="#br0" timeOffset="571">2722 501 84 0,'-17'-20'33'0,"17"20"-26"0,0 0 7 0,0 0 1 16,0 0 11-16,0 0 9 16,6 0-6-16,5 5-2 15,6 0-11-15,11 5-5 16,0 0-6-16,5 0-4 0,1 5 0 16,-1 0 1-16,1 4 3 15,-6 1-4-15,5 0-3 16,-5 0 3-16,0 0 1 15,0 5-3-15,0 0-1 16,-6 0 3-16,1-6 3 16,-1 6-3-16,-5 0-3 15,-6-5 3-15,0 5 3 16,0-5 3-16,-5 5 3 16,0-1-3-16,-6 1-2 0,-6 5 0 15,-5 0-1-15,-6 5 9 16,0-1 3-16,-5-4-3 15,-12 0-3-15,-5-5-5 16,-5 0-2-16,-1 0 1 16,0-1 0-16,0 6 0 15,1-5 0-15,4 5-7 16,7 0 0-16,5-1-76 16,6 6-72-1,5-10 39-15</inkml:trace>
  <inkml:trace contextRef="#ctx0" brushRef="#br0" timeOffset="6918">4650 203 48 0,'0'-10'19'0,"0"15"-15"0,0-5-1 16,0 0-1-16,-11 0-2 16,0 0 0-16,-6 0 8 15,-5 0 7-15,-12-5 2 0,-5 0 1 16,-11 5-7-16,-6 0-2 15,-5 5-3-15,-7 0 1 16,1 5-6-16,-5 0-1 16,5 0 2-16,5 0 1 15,1 0 3-15,-1 4 3 16,1-4-4-16,-6 5-3 16,0 0 3-16,5 5 1 15,1-5-2-15,5 5-1 16,5 0-1-16,1 0-2 15,5-1 1-15,6 6-1 0,6 0 0 16,-1 10 2-16,6 0 1 16,0-1-4-16,0 1 1 0,6 0 6 15,0 0 4-15,5 0-3 16,0-1-2-16,6 1-2 16,0 0-3-16,5 0 1 15,6-5 1-15,0-1-1 16,6 6-1-16,-1 0 5 15,6-5 4-15,1 0 6 16,4-6 5-16,12 1-8 16,0-5-2-16,11 0-2 15,6-5 2-15,11 0-3 16,5 5-2-16,7 0-2 16,-1-1 0-16,0 1 0 15,0 0 3-15,0-5-1 0,0-5 2 16,6-5 7-16,5 0 3 15,11-5-6-15,6 5-4 16,6 0-4-16,-12 0 0 16,-5 0-4-16,0-5 0 15,0-5 1-15,11 0 2 16,0 0 1-16,6 5 3 16,-1 0-5-16,-5 5-3 15,-11 0 1-15,0-5 2 16,5-5 2-16,6 0 1 15,6 0 6-15,0 0 6 16,-1 5-8-16,-5 5-2 16,-11 0-4-16,0-5 1 15,0 0-4-15,5 0-2 0,12 0 4 16,-6 0 1-16,0 0-3 16,-6 5-1-16,-5 0 3 15,0 0 3-15,-6-5-3 16,6 0-3-16,6 0-2 15,5 0 3-15,0 0 2 16,0 5 2-16,-6 5-1 16,-5-5 1-16,0-5-4 15,22 0 0-15,6-5 1 16,5 5 0-16,1 0-3 16,-7 10 2-16,-10 0 3 15,0-5 1-15,-6-5-1 16,11-5-2-16,6 0 1 15,-1 5-1-15,1 5 0 16,-11 0 0-16,-12 0 0 0,-5-5 0 16,6-5 0-16,10 0 0 15,6 0 0-15,6 5 2 16,-6 5-3-16,-11 0 0 16,-11-5-1-16,0 0 0 15,0-5 2-15,5 0 2 16,6 0-3-16,6 5 0 15,-6 0 3-15,-11 5 1 16,-6 0-4-16,-5 0 1 16,-6-5 0-16,0-5 2 15,0 0-1-15,11-5 2 0,6 5-4 16,6 0 0-16,-1 5 1 16,-5 0 0-16,-6 0-3 15,-5 0 2-15,-6 0 1 16,6-5 2-16,5 0-3 15,11 0-2-15,6 0 4 16,0 5 1-16,-5 0 0 16,-6 0 1-16,-12 0-2 15,1-5-1-15,11 0 1 16,0 0-1-16,5 0 0 16,0 0 2-16,1 5-1 15,-6 0-1-15,-6 0 1 16,-11 0 1-16,0 0-1 15,0-5-1-15,0-5 3 16,6 0 0-16,0 0-1 0,-1 5 1 16,7 0 0-16,-7 0 3 15,-5 0-1-15,-5 5 2 16,-6 0-4-16,0-5-2 16,-6 0 0-16,-5 0 1 15,-1 1-1-15,1-6-1 16,0 5 1-16,5-5-1 15,0 5 0-15,-5-5 2 16,0 0-1-16,5 0-1 16,-5 0 3-16,0-5 2 15,-6 0-4-15,5 0-3 16,-10-5 3-16,0-4 3 0,-7 4 10 16,-4-5 5-16,-6 5-7 15,-1-5-4-15,-4-5-8 16,-7-5 0-16,1 1 0 15,-6-1 2-15,0 0-3 16,-6 0 0-16,-5 1 1 16,-6 4 0-16,-5 0 0 15,-12 0 0-15,-10 5-3 16,-12 5 2-16,-17 1 3 16,0 4 3-16,1 0-4 15,-1 5-3-15,0-5-2 16,-5-5 3-16,-11 0 0 15,-12 5 1-15,-16 0 0 16,5 5 0-16,6 0 0 0,-1-4 2 16,-4-1-1-16,-12 0 2 15,-11-5-4-15,-1 0-2 16,12 5 4-16,0-5 1 16,-5 0 0-16,-23 0-2 15,0 1-2-15,11-1-1 16,0 0 2-16,-22 5 0 15,-16 0 1-15,4 5 0 16,12-5 2-16,-11 0 1 16,-23 0-4-16,12 5-1 15,10 0 1-15,-27 1 0 16,-11 4 1-16,16 0 0 16,1 0 0-16,-18 0 0 0,-5 0 0 15,22 0 2-15,1-5-1 16,-18 5-1-16,12 0-2 15,17 0 1-15,5 0 3 16,-22 0 1-16,11 5-4 16,16 0 1-16,7-5 0 15,-7 0 0-15,1 5 0 16,17 5 0-16,16-5-3 16,11 5 2-16,6-5-1 15,-11 5 0-15,0 0 4 16,5 0 1-16,12 5-1 15,5 0 1-15,6 0-4 16,-11 0 0-16,-12 0-1 16,0 4 0-16,12 1 2 0,16-5 2 15,12 5-3-15,0 0 0 16,-1 0 1-16,1 0 0 16,-6 5 0-16,0 0 2 15,0 0-3-15,11-1 0 16,0 1 1-16,17 0 0 15,5-5 0-15,6 0 0 16,12-5 0-16,-1-10 2 16,6 5-50-16,0 0-19 15,-12 5-55 1,-16 5-61-16,0 5 63 0</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0.6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0 136 0,'-28'35'52'0,"23"14"-41"0,5 46 11 15,-6-41 3-15,1 46 6 16,-1 34 3-16,6 15-10 16,0 25-4-16,0 20-11 15,-6-6-6-15,6-4-2 0,-5 0 1 16,-1 5 1-16,1-30-4 15,5-25 1-15,0-20-40 16,0-19-15-16,0-26-37 16</inkml:trace>
  <inkml:trace contextRef="#ctx0" brushRef="#br0" timeOffset="334">313 1997 64 0,'-6'-44'24'0,"-5"34"-18"0,-6 5 24 0,6 10 10 16,-6 9-14-16,-5 16-4 15,-12 20-10-15,1 25 0 16,5 14 10-16,0 10 6 15,11 11-14-15,11-1-4 0,12-10-2 0,11-19-2 16,5-21 1-16,0-29 13 16,6-30 7-16,6-25 4 0,0-14 1 15,-7-11-13 1,-10-10-4-16,-6-4-7 16,-11-11-3-16,-5-4-13 15,-6 4-5-15,-1 11-34 16,1 9-12-16,6 10-26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88 0,'-6'5'33'0,"1"5"-26"0,-1 10 9 0,6-10 5 0,0 15-1 16,-6-5 3-16,6 0 0 16,0-1 1-16,0 1-9 15,0-5-4-15,6 0-6 16,0-5 1-16,-1-10 0 0,1-5 0 16,-1-10 1-16,1-5-4 15,0-9 0-15,-6-1 1 16,0 5 2-16,-6-5 6 15,0 10 4-15,1 5-4 16,-1 5 1-16,1 5-6 16,-1 5-2-16,6 0-9 15,0 0-5-15,0 0-57 16,0 0-66-16,6 0 29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35.3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17 44 0,'5'-20'16'0,"-5"20"-12"0,6 0 9 0,-6 10 7 15,0 10 6 1,0 19 5-16,0 16-6 16,-6 20-3-16,1 9-4 15,-6 20-1-15,-1 21-7 16,-4 9-4-16,-1-5-3 16,0-5-3-16,6-10 1 0,0-9-19 0,-6-6-5 15,11-19-42 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36:41.2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1823 158 44 0,'-34'-14'19'0,"18"9"-15"0,-7-5 1 0,12 5 0 16,-6-5-3-16,-11-5 1 15,-5 0 4-15,-12-5 6 16,-11 0 6-16,-5 0 3 0,-6 5-7 15,-6 10-2-15,-22 5-7 16,-6 10-4-16,-5 10 1 16,-6 5 0-16,6 15 1 15,5 5 2-15,1 14-1 16,-1 6 0-16,1 19-3 16,-1 26-2-16,12 9-2 15,10 10 1-15,12 15-1 16,17 15 0-16,16 0 2 15,18 0 2-15,16-5 1 16,16 15 3-16,23 5-1 16,17 0 0-16,11-10-3 15,12-10-2-15,21-10 1 0,34-10-1 16,23-20 0-16,5-9 0 0,28-31 0 16,23-19 0-16,5-30 0 15,16-25 0-15,7-20 2 16,-12-25 1-16,0-15 1 15,-11-19-2-15,-22-15 1 16,-29-21 0-16,-27-9 3 16,-6-35 10-16,-44-10 5 15,-46-5 4-15,-32 0 4 16,-46 5 0-16,-50 5 2 16,-28 15-4-16,-16 10 1 15,-17 15-14-15,-18 20-3 16,-4 24-16-16,5 26-4 0,11 19-58 15,0 15-25-15,0 15-17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2.7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1885 137 32 0,'0'-10'13'0,"-6"10"-10"0,0-5 4 16,1 5 0-16,-1-5 1 15,-5 0 0-15,0 0-4 16,0-5-1-16,-6 0 1 16,-5 0 0-16,-1 0 0 15,1 0 0-15,-6 1-5 16,-6-1 1-16,1 0 2 16,-6 5 1-16,0 0-4 15,-12 0 1-15,7 0 0 16,4 5 2-16,-4 0-1 15,-1 0 2-15,0 5-2 16,1 0 2-16,-1 0-2 16,0-5-1-16,0 5 3 0,1 0 0 15,-7 0-4-15,1 0 1 16,-6 5 0-16,0-1 2 16,0 1-1-16,0 5-1 15,6 0 1-15,5 0-1 16,1 0-3-16,-1 5 2 15,6 0 1-15,5 0 2 16,1 0-1-16,-6-1 2 16,0 6-2-16,-1 0-1 15,1 5 1-15,0 5 1 16,0-1-1-16,0 6-1 0,0 0 1 16,5 5 1-16,6-1-1 15,0 1 2-15,6-5-2 16,5-5-1-16,6-1 3 15,5-4 2-15,1 0 0 16,5-5 0-16,5 0 1 16,1-5 3-16,5-1-4 15,6 1-3-15,5 0 3 16,6 5 1-16,11 0 2 16,0 0 2-16,6 0-3 15,0-1 1-15,0-4-1 16,-1 0 3-16,1 0-5 15,5-5-3-15,6 0-1 0,11 0 1 16,12 0 3-16,-1 0-4 16,0 4-3-16,0 6 5 0,-5-5 3 15,0-5-8-15,-1 0-3 16,12 0 7-16,6-5 5 16,5 0 1-16,5 5 3 15,1-5-4-15,-12 5 1 16,-5-1-5-16,-6 1-2 15,6-5 2-15,6 0 2 16,5 0-4-16,5 0-3 16,-5 0-2-16,0 0 3 15,-5 0 6-15,-1-5 7 16,6 0-4-16,12 0-2 16,4 0-3-16,29 5 0 0,-17 0-4 15,-11 5 0-15,-6-5-1 16,11-1-2-16,18 1 5 15,-1-5 3-15,-11 5-6 16,-11 0 0-16,-1-5 2 16,7 0 4-16,10 0-1 15,12 0-2-15,-11 5 0 16,-12 0 1-16,-5-5-1 16,0-5-1-16,11 0 1 15,0 0-1-15,-6 5 2 16,-11 0 3-16,-5 0 4 15,-6 0 2-15,-6-5-8 16,6 0-1-16,6 0 0 16,5 0 1-16,-5 0-4 0,-6 5 1 15,-11 0 0-15,-6 0 2 16,-6-5-1-16,7-5-1 16,-1 0 5-16,6 5 4 15,5-5-3-15,-5 5 2 16,0 0-5-16,-11 5 0 15,-6-5-3-15,0 5-1 16,-6-5 1-16,-5-5 0 16,6 0 0-16,5 0 2 15,0 0-1-15,5 0 2 16,7 0-7-16,-7 5 1 16,-5 0 3-16,1 0 4 0,-7 0-1 15,-5 0 0-15,0 0-1 16,0-5-2-1,0 0 3-15,5-5 0 0,6 5-1 16,0-5-2-16,0 5 5 16,0-5 1-16,1 0 0 15,-7 0-1-15,-5 0-3 16,0 1-2-16,-6-1 3 16,-5-5 0-16,-6 0-1 15,0 0-2-15,0-5 3 16,-5 0 0-16,-1 0 3 15,1-5 3-15,-6-4 2 16,0-1 3-16,0-5-9 16,-6 0-3-16,0-5-2 0,1 6 2 15,-6-1-1 1,-1 0-1-16,-5 5 1 16,-5 0 1-16,-6 6-1 0,0 4 2 15,-6 0-4-15,1 0 0 16,-6 0 1-16,-6 5 2 15,-5 0-1-15,-1 0-1 16,-5 1-2-16,-5-1-1 16,-1 0 2-16,1 0 2 15,-1-5 0-15,1 0-1 16,-7-5-2-16,1 5 1 16,-5 0 1-16,-7 1 0 15,-10-1 2-15,-12 0 1 0,-5 5-4 16,-6 0-1-16,0 0 1 15,6 0 0-15,5-5 1 16,1 0 2-16,-12 1-3 16,-11-1 0-16,-11 0 1 15,-1 5 0-15,7 5 0 16,-1 0 0-16,17 0 0 16,-5-5 0-16,-6 0 2 15,-11 5 1-15,-6 0-4 16,0 0 1-16,6 6-2 15,5-6 0-15,1-5 2 16,-12 0 0-16,-11 0 0 16,-6 5 0-16,17 5 0 15,6 0 2-15,6-5-6 16,-1 0 1-16,-11 0 3 0,-5 0 2 16,-6 5 0-16,17 5-2 15,5 0 1-15,6-10 1 16,-6 0-1-16,-10 0-1 15,-7 1-2-15,1 4-1 16,5 5 4-16,11-5 1 16,1-5-3-16,-1 0 1 15,-11 0-2-15,-5 0 0 16,-6 5 2-16,11 5 2 16,6 0-1-16,5-5-1 15,1 0 1-15,-18 0-1 16,7 0 0-16,-1 5 2 0,6 0-1 15,5 0-1-15,6-5-2 16,0-5 1-16,-17 5-1 16,-11 0 0-16,-5 5 2 15,-1 5 2-15,12-5-1 16,-12 0 2-16,-11 0-2 16,1 5 2-16,4 0-4 15,12 0-2-15,17-5 2 16,6 0 0-16,-7 0-19 15,1 0-7-15,-6 10-32 16,6 5-13-16,0 10-44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19.6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1990 213 28 0,'-16'-10'11'0,"-1"5"-9"0,-17 0 4 0,18 5 4 0,-7 0-4 16,-5 0 2-1,0 0-5-15,-5 0 0 0,-6 0-1 16,-6 0 1-16,0 0 4 15,-11 5 6-15,-5 5-5 16,-12 0-2-16,0 10-3 16,1 5-3-16,-1 0-2 15,-5 0 1-15,0-1 1 16,-1-4 0-16,-4 0 4 16,-1-5 2-16,-6 0 9 15,1 0 2-15,5 0-6 16,11 5-4-16,1 0-4 15,10-1-3-15,1 1-2 16,10 0 1-16,1 5-1 16,5 0-2-16,6 0 3 15,0 5 0-15,6-1 1 0,5 1 0 16,11 5-3-16,0 5 0 16,11-1 4-16,6 1 1 15,6 0 6-15,5 0 3 16,0 4-2-16,6-4 2 15,6-5-4-15,4 0 1 16,7-5-5-16,0-6 0 16,10 1-1-16,18-5-2 0,27 10 3 15,6-5 0-15,6 0 3 16,-6-1 6-16,0-9 2 16,0-5-1-16,11 0 2 15,6 0-6-15,5 0-3 0,6 10-1 16,-11-5-1-16,-6-5-2 15,12 0-2-15,16-5 1 16,0 5-1-16,-11 0 0 16,-6 0 2-16,-5-6 1 15,0-4 1-15,5 0 4 16,6 0 5-16,0 0-5 16,-5 5-2-16,-12 0-3 15,6-10-3-15,11 0 3 16,16 1 2-16,-4 4-4 15,-13 4-3-15,-10 1 1 16,0-5 2-16,11-5 0 16,6 1-1-16,-1 4-2 15,-5 4 1-15,-11 1 3 16,-11-5 1-16,-1 0-1 0,12-5 1 16,5 1 0-16,1 4 1 15,-12 4 0-15,-5 6 2 16,-6-5-3-16,-6 0 0 15,6-5-1-15,11 5 1 16,6 0-2-16,-6 0-1 16,-5 5 3-16,-12 0 0 15,-5-5-4-15,0-5 1 16,11-5 4-16,11 0 5 16,0 0-1-16,1 0 1 15,-12 5-5-15,-11 0-3 16,-6-5 0-16,-6 0-1 0,1-5 2 15,5 0 1-15,1 0-1 16,4 1 1-16,7-1-4 16,-6 0 0-16,-12 5 3 15,-4 0 3-15,-1-5-2 16,-6 0-2-16,-5-5 2 16,5-5 0-16,7 5-1 15,-1-5-2-15,5 5 1 16,-5 0 1-16,0 1-1 15,-5 4 2-15,-6 0-2 16,-11 0 2-16,-6 0-2 16,0 0 2-16,-6-5-2 15,-5 5 2-15,-5-5-2 16,-1 0-1-16,-5-5 5 0,0 0 1 16,-1 1-2-16,-5-6-1 15,-5 0 1-15,0 0 0 16,-1-5-2-16,1 0 1 15,-1 1-2-15,1-1 2 16,0 0-2-16,-6-5-1 16,0 0 1-16,0 1-1 15,0 4 0-15,0 0 2 16,0 0-1-16,-6 0 2 16,-5 6-2-16,0-1 2 15,-1 0-4-15,-4 0-2 16,-7 0 2-16,1 0 0 15,-6 1 1-15,-5-1 0 0,-7 0-3 16,-10 5 2-16,-6 0 1 16,-11 0 2-16,-6 0-3 15,1 0 0-15,-1 6 3 16,0-6 1-16,1 0-4 16,-12 0 1-16,-11 0-2 15,-11 0 0-15,-1 0 2 16,7 5 0-16,-1 0 0 15,12 1 2-15,-1-1-1 16,-5 0-1-16,-5 5 1 16,-12 0-1-16,0 5-3 15,12 0 2-15,5 0 1 16,-1 5 2-16,-4-5-3 16,-12 5 0-16,-5-5 1 15,-1 5 2-15,6-5-3 0,6 0 0 16,6 0 1-16,-18 0 2 15,-5 0-3-15,-11 0 0 16,17 5 1-16,11 0 2 16,-1-5-3-16,-4 0 0 15,-12 0 1-15,-6 5 0 16,0 0 0-16,12 0 0 16,5-5 0-16,-5-5 0 15,-6 0 0-15,-11 6 2 16,5 4-3-16,12 0 0 15,11 0-1-15,5 0 0 16,-11 0 2-16,-5 0 2 0,-1 4-1 16,1 6 2-16,11 5-4 15,5-5 0-15,6 0-1 16,-5 0 0-16,-12 0 4 16,-6 5 1-16,7 0-4 15,10 0-1-15,6 0 1 16,6 0 0-16,-7 0 1 15,-10 4 0-15,-11 6 0 16,0 0 0-16,10 5 0 16,7-5 0-16,10-5 0 15,1-5 2-15,-6-11-14 16,-6 1-7-16,1-5-8 16,-7 0-3-16,7 0-24 0,5 10-8 15,-11 5-44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37.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1403 194 28 0,'-11'-5'13'0,"5"0"-10"0,1 5 0 0,-1 0-2 16,-5 0 1-16,0 0 1 15,0 0-1-15,-6 0 1 16,0 0 4-16,0-5 6 16,-5 0-5-16,0 0 0 15,-1 0 0-15,-5 0 2 16,0 0-5-16,1-5-1 15,-1 0 0-15,-6 5 2 16,0-5-3-16,1 5 0 16,-1 0 1-16,1 0 0 15,-1 0-2-15,1 5-2 16,-1 0 1-16,1 0 1 0,-1 0-3 16,1 5-2-16,-6 5-1 15,-1 0 3-15,1 5 0 16,6 5 1-16,-1-5 2 15,1 0 1-15,-1 5-1 16,1-1 1-16,-1 1-2 16,0 0 2-16,7 0-2 15,-1 5 2-15,0 0-2 16,0 0-1-16,0 4 1 16,5 1 1-16,1 5 1 15,0 0 1-15,-1 0-2 16,7-1 1-16,-1 1-2 15,6 0 2-15,5 0 2 16,6-1 2-16,0-4 3 0,6 0 4 16,5 0-6-16,6 0 0 15,-1-5 0-15,7 4 0 16,-1-4-4-16,6 0 2 0,0 0 0 16,0 0 0-16,5-5-1 15,1-1 1-15,5-4 3 16,11 0 2-16,6 0 1 15,11 0-4-15,6 0-3 16,0 0 0-16,-1 0-1 16,1 0 0-16,-6 0 0 15,0-5 0-15,6-1 2 16,5-4 1-16,12 0 3 16,-1 0-1-16,0 0 0 15,6 0-5-15,-11 0-3 0,-11 5 0 16,0-5 1-16,5 0-1 15,6 0-1-15,5 0 1 16,6 5-1-16,-5 0 2 16,-1 0 3-16,-5-5-2 15,0 0-2-15,5-5 6 16,6 0 3-16,6 0-3 16,5 0 1-16,-5 5-3 15,-6 0 0-15,-6 0-1 16,1-5 0-16,5 0-2 15,44 0-2-15,-5 0 1 16,-5 0-1-16,-6 0 2 16,-17 0 1-16,0 0 1 0,6 0 2 15,11 0-3-15,0 0-2 16,-5 0 0-16,-12 5 1 16,-11-5-1-16,0 0-1 15,11 0 3-15,11 0 0 16,6 0-4-16,-11 0 1 15,-6 5 0-15,1 0 2 16,-1-5 1-16,11 0 1 16,6 0 0-16,0 5 0 15,-11 0-5-15,-11 0-1 16,-1 0 1-16,6-5 2 16,12 0 0-16,10 0 2 15,-5 0 0-15,0 0 1 0,-5 0-2 16,5 0 1-16,11 0-2 15,6 0 2-15,-6 0-2 16,-17 0 2-16,-11 0-2 16,6 0 2-16,5 0-2 15,6 0-1-15,0 5 1 16,-11-5 1-16,-6 0-1 16,-5 4-1-16,0-4-2 15,5 0 1-15,6 0 1 16,5 0 0-16,-11 0 2 15,-11 5 1-15,-5 5-4 16,-6-5 1-16,-1-5 0 16,18 5 2-16,0-5-1 0,-1 5-1 15,-5 0 1-15,-5 0-1 16,-6 0-3-16,-6 0 0 16,6 0 4-16,11 0 1 15,5 0 0-15,12 0-2 16,-6-5-2-16,-11 5 1 15,-11 0 1-15,0 0 0 16,0 0 0-16,0 0 2 16,5-5-3-16,6 0 0 15,0 5 1-15,-11-5 0 16,0 0 2-16,-11 5 1 16,-6-5-4-16,0 0-1 0,0 0 3 15,5 0 3-15,7 0-3 16,5 0-1-16,-1 0 0 15,-4 0 2-15,-7 0-3 16,-5 0-2-16,-5 0 2 16,-6 0 2-16,0-5 0 15,0 0 2-15,5 0-4 16,1 0 0-16,-1 0 3 16,1 0 3-16,-1-5-2 15,1 0-2-15,-7 0 2 16,1 0 0-16,-11 0 7 15,0 0 6-15,-6-5-8 16,0 6-4-16,0-1-6 16,0 0 1-16,0-5 1 0,1 0 0 15,-1 0 2-15,0 5 1 16,6-5-1-16,5 5 1 16,-5 0-2-16,-6 0-1 15,5 0-2-15,1-5 1 16,0 6 1-16,-6-1 0 15,0 0 2-15,0 0 1 16,-5 0-4-16,-6 0-1 16,0 0 1-16,0 0 0 15,-6 0 3-15,0 0 1 16,1-5-1-16,-1 0-2 16,0 0 1-16,6 0-1 15,0 1 2-15,0-1 1 0,6 0-4 16,-1 0 1-16,1 0 2 15,-6 0 1-15,0 0-4 16,0 0 1-16,0 0 2 16,-6-5 3-16,-5 1-2 15,0 4-2-15,-6-5 0 16,0 0 1-16,0 5-3 16,-5 0 0-16,-1-5 1 15,1 5 0-15,-6 0 0 16,0 0 2-16,0 1-1 15,-6-6-1-15,1 0-2 16,-7 0 1-16,1 0 1 16,-5 0 2-16,-7 0-3 15,-5 0 0-15,0 1-1 0,-5-1-2 16,-1 5 3-16,-5 0 2 16,6 0-2-16,-1 0 0 15,0 5 1-15,-5-5 0 16,0 0 2-16,0-5 1 15,-6 1-1-15,1-1 1 16,-12 0-4-16,-6 5-2 16,1 0 2-16,-6 0 2 15,0 5-2-15,5 0 0 16,6 5-1-16,0 0 0 16,6 0 2-16,0-5 0 15,-1 0-3-15,1 1 2 16,-6-1 3-16,-11 0 1 0,-6 0-4 15,-5 5-1-15,0 0 1 16,5 0 2-16,1 5-2 16,5-5 0-16,-1 0 1 15,1-5 0-15,-5 5 0 16,-12 0 0-16,-11 0 0 16,-6 5 0-16,6 0 0 15,6 0 2-15,-1 0-1 16,1-5-1-16,-12 0-2 15,-11 0-1-15,-5 5 4 16,0 0 3-16,10 0-3 16,7 0-3-16,-1-5 1 15,-16 0 2-15,-6 0 0 0,0 0-1 16,11 0 1-16,6 0 1 16,5 0-3-16,-10 0 0 15,-7-5 1-15,-10 5 2 16,5 1-3-16,11 4 0 15,6-5 1-15,5 0 0 16,-11 0 0-16,-16 0 0 16,-1 0-3-16,12 0 2 15,5 5 1-15,6-5 0 16,-1 0 0-16,-4 0 2 16,-12 0-1-16,0 5-1 15,11 0 1-15,6 0 1 16,-1 0-1-16,-10-5-1 0,-11 5-2 15,-7 5 1-15,12 0 1 16,6-5 0-16,-6 0 0 16,-6 0 0-16,-10 0 0 15,-1 5 0-15,11 0 0 16,12-5 0-16,-12 0 0 16,-10 0 0-16,-7 0 0 15,7 5 2-15,10 0-3 16,6-5 0-16,-11 0 1 15,-11 0 0-15,-12 0-3 16,23 5 2-16,5-5 1 16,1 0 2-16,-12 0-1 15,-5 0-1-15,5 0 1 16,11 0 1-16,6 0-3 0,-5 0 0 16,-6 5 3-16,-6 0 1 15,11 5-4-15,12-6-1 16,5 1 1-16,0-5 0 15,-16 0 1-15,-1 0 0 16,1 5 0-16,10 0 0 16,1 0 0-16,5-5 0 15,-11 5 0-15,-5 0 0 16,-1 5 0-16,12 0 0 16,10-5 0-16,1-5 0 15,0 0 0-15,-11 0 2 16,-6 0-3-16,0 5 0 15,5 0 1-15,7 0 2 16,4-5-3-16,-4 0 0 0,-7 0 3 16,1 5 1-16,5 5-4 15,11 5-1-15,12-5 1 16,11-5 2-16,5 0-22 16,12 0-8-16,-1 0-35 15,-5 5-13-15,-6 9-33 16,-11 16-42-1,6 10 51-15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1:58.7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2868 138 92 0,'0'-5'35'0,"-6"5"-27"0,6 0 11 0,0 0 5 16,-5-5 7-16,-1 0 3 15,1 0-7-15,-7-5-2 16,-4 0-5-16,-1 0-3 16,-6 0-9-16,-4 0-3 0,-7 0 1 15,-5 0-3-15,-6 0 0 0,-5 0-1 16,-6 5 1-16,-6 1 0 16,1-1 3-16,-6 0-1 15,-11 0 0-15,-12 5-3 16,-10 0 1-16,-1 5-2 15,0 5-1-15,1-1 3 16,-1 1 2-16,6 0 0 16,0 0 0-16,0 5-3 15,-6 5 1-15,6 5-2 16,6 10-1-16,0 4-2 16,5 6-1-16,5 0 2 15,1 5 0-15,-6 4 1 16,0-4 0-16,6-5 0 15,0-1 0-15,11-4 0 16,5 0 0-16,6 0-3 0,6 4 2 16,5 6 1-16,6 5 2 15,6-1-1-15,5 1 2 16,5 0-2-16,7-1-1 16,5 1 3-16,-1 0 0 15,12-6 1-15,6-4 0 16,0 0-2-16,10-6-2 15,7-4 3-15,5 0 2 16,11-5 2-16,11 5 1 16,12-1-4-16,-1 6-1 15,6 0 1-15,0 0 0 16,0-1 2-16,6-4 1 0,11 0 1 16,11-5 0-16,11 0 0 15,6-1 0 1,0-4-4-16,-1 0-1 0,18-5-1 15,11 0 1-15,5-5-2 16,0 0-1-16,-5 0 1 16,11-1 1-16,17-4 1 15,-1 0 1-15,-10 0 0 16,16-5 2-16,12-5-3 16,-6 0-2-16,-12 0 2 15,7 0 0-15,10 0-4 16,0 0 1-16,-16-5 0 15,0 5 2-15,16-5-1 16,6 0-1-16,-11 0 1 0,-5 0-1 16,10 0 2-16,6 0 1 15,-17-9-1-15,-11 9-2 16,1-5 1-16,10 0-1 16,-11-5 4-16,17-10 2 15,-28 0-2-15,-12-10-3 16,-16-4 6-16,-5-1 3 15,-18 0 1-15,-10 0 3 16,-17 1 2-16,-12-1 2 16,-11 5-8-16,-11 0-1 15,-11 0-3-15,-11-4 1 16,-11-6-2-16,-12-5 0 0,-16-9-1 16,-12-6 0-16,-10-4-5 15,-18-1 1-15,-5 10 0 16,-6 1 0-16,-5 4-3 15,-23 0 2-15,-22 6-1 16,-22 4 0-16,5 10-3 16,-5-5 1-16,-23 1-5 15,-16-1 1-15,-1-5-1 16,7 1 3-16,-35 4 2 16,1 0-1-16,5 0 4 15,-33 6 0-15,-1 9-2 16,12 0 0-16,-17 5 2 15,-5 5 2-15,21 0-11 16,-10 5-6-16,-6 5-7 0,28-5-3 16,6-5-17-16,-12 10-5 15,12 5-52 1,-1 0-65-16,1-5 48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9-01-08T14:05:06.4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2359 194 24 0,'-5'5'11'0,"-1"-5"-9"0,0 5 2 0,6-5 0 0,0 0 11 16,-5 5 5-16,-6 0 9 15,-1 0 5-15,1-5-3 16,-6 0-1-16,1 0-4 15,-7 0-1-15,1-5-8 16,0 0 0-16,-6 0-10 16,-6 0 2-16,1 5 2 0,-7 5-2 15,-4 0 2-15,-1 0-4 16,0 0 1-16,1 5-5 16,-1 0-2-16,0 0 6 15,6 0 3-15,0 0-1 16,0 0 2-16,5 0 0 15,1 5 1-15,-1 0-4 16,1 0 0-16,-1 0-5 16,1-1-2-16,-1 1 0 0,0 5-1 15,1-5 0-15,-1 0 2 16,1 0 3-16,-6 0 2 16,0 0-1-16,-6 5 1 15,0-1-2-15,0 6 0 16,1 0-3-16,-1 0 1 15,0 5 0-15,6 0 1 16,6-1 4-16,-1 1 3 16,1 0-4-16,-1 5-2 15,0 0 0-15,1-1 1 16,-6 11-3-16,0-5-2 16,0 0 0-16,-1-1-1 0,-4 1 2 15,5 0 1-15,5-5-4 16,0-1 1-16,1 1 4 15,-1 0 2-15,1 0 2 16,5 5 0-16,0-1-7 16,0 6 0-16,0 5 3 15,6-1 2-15,-1 1-2 16,1 0-3-16,5-1 2 16,0 6 0-16,6-5 3 15,0-1 1-15,0 1 5 16,0-5 3-16,0-5-11 15,-1-1-1-15,1 1-1 16,6 5 1-16,-1-5-1 16,0 4-2-16,6 1 3 0,0 0 0 15,0 4-4-15,0 1-1 16,0-5 3-16,0 0 1 16,0-1-3-16,0 1 1 15,6 0 4-15,0-1 2 16,-1-4-2-16,1 0-3 15,-1 0 0-15,1-1-1 16,0 1 2-16,-6 0 1 16,5 5-4-16,1-1 1 15,-1 6 0-15,1 10 0 16,-1-1 2-16,7 1 1 16,-7-5-1-16,6 4-2 15,-5-9 1-15,5-5-1 0,-5-1 0 16,5-4 0-16,-5 0 0 15,5 0 2-15,0-1-1 16,0 1-1-16,0 0 1 16,0 5-1-16,1 4 0 15,-1 1 0-15,6 5 2 16,-1-1 3-16,-4-4-4 16,-1-5-3-16,5-1 1 15,1 1 2-15,0-5-2 16,0-5 0-16,0-1 1 15,-6-4 0-15,0 0 0 16,0-5 0-16,0 0 0 16,0 0 0-16,-5 4 0 0,0 1 2 15,-1 10-3-15,1 0 0 16,-1-1 1-16,1 6 0 16,5 0 2-16,-5 0 1 15,-1-1-4-15,7-4 1 16,-7 0 0-16,1 0 0 15,5-6 0-15,-6 1 2 16,1 0-1-16,0-5-1 16,-1 0-2-16,6-1 1 15,-5-4-1-15,0 5 0 16,5-5 2-16,-6 0 2 16,1 4-1-16,5 1 2 0,0 0-4 15,-5 0 0-15,5 5 1 16,0-1 2-16,0 1-3 15,1 5 0-15,-1 0 3 16,0-5 1-16,6-1-4 16,-6 6 1-16,6 0 0 15,-1-5 0-15,1 4 0 16,0-4 0-16,5 0 2 16,1-5 1-16,-1-5-1 15,12-1 1-15,-1 1-4 16,6-5 0-16,12 0 1 15,-1 0 2-15,6 0-1 16,0 5-1-16,5-1 1 16,-5 6 1-16,0 0-1 0,-6-5 2 15,1 0 0 1,-1 0 1-16,6-1 0 0,5 1 0 16,12 0-5-16,5-5 1 15,6 5 0-15,0-5 2 16,0 0-1-16,-6-1-1 15,-5 1 1-15,5-5-1 16,6 0 0-16,5 0 0 16,6 0 0-16,0 0 0 15,-5 0 0-15,-6 0 2 16,-6 0-3-16,-5-1 0 16,-1-4 1-16,12 0 2 15,5-5-1-15,6 0-1 16,6 0 1-16,-6 0-1 0,-11 0-3 15,-6 0 2-15,0 0 1 16,6 0 2-16,0 0-3 16,6 0 0-16,-1 0 1 15,0 0 2-15,-5 5-1 16,-5 0 2-16,-7 0-2 16,-5-5-1-16,0 0-2 15,6 0-1-15,5 0 2 16,1-5 0-16,4 0 3 15,1 5 1-15,-5 0-1 16,-7 0-2-16,-5-5 1 16,0 0-1-16,0 0 0 15,6 0 0-15,5-5 4 16,6 0 2-16,0 0-7 0,0 5-1 16,-6-5 0-16,0 5 1 15,-10-5 1-15,-7 0 0 16,0 0 0-16,1 0 0 0,5 0 0 15,0 0 0 1,6 0 2-16,5 0 3 16,0 5-7-16,-5 0 0 15,5-5 0-15,-11 0 1 16,0 5 1-16,0-5 0 16,12 0 2-16,5 0 1 15,5 0-4-15,6 0-1 0,0 0 3 16,-11 5 3-16,0 0-3 15,0 0-3-15,5-5 1 16,12 0 2-16,10 0-2 16,1 0 0-16,-6 0 1 15,-11 5 2-15,1-5-3 16,-1 0-2-16,5 5 2 16,6 0 0-16,6 0 3 15,-6-5 3-15,-11 5-4 16,-11 0-3-16,-6 0 1 15,6 0 0-15,0 0-2 16,11 0 2-16,0 0 1 16,0-5 0-16,-5 5 2 15,-6-4 3-15,-1 4-4 16,1-5-3-16,11 0 3 0,17 0 1 16,5 0-5-16,1 0 0 15,-6 0 1-15,-6 5 3 16,6-5 2-16,22 0 1 15,0 5-2-15,0-5-2 16,-11 0-2-16,0 5-1 16,6-5-1-16,16 0 3 15,0 0 2-15,-5 5 4 16,-11 0-7-16,5 0 0 16,5 0 2-16,7 0 4 15,-1 0-3-15,-16 0-1 16,-1 5 0-16,-5 0 2 15,6 0-3-15,-1 0-2 16,-5 0 4-16,-5-5 1 0,-12 5 0 16,0-5-2-16,6 0 1 15,5 0-1-15,6 0 0 16,-5-5 0-16,-6 5 0 16,-6 0 2-16,6-5-3 15,16 0-2-15,12 0 4 16,-12 0 1-16,-5 5 0 15,-5-5-2-15,10 0-2 16,12 0 1-16,5 0 3 16,-5 0 1-16,-6-5-4 15,17 0 1-15,17 0 0 16,0 0 0-16,-6 0 0 0,-6 0 0 16,17 0 0-16,-5 6 0 15,-6-1 0-15,-16 5 0 16,-7-5 0-16,7 0 0 15,10 5 0-15,-10 0 0 16,-7 5 0-16,-16-5 0 16,6 5 0-16,5-5 2 15,0 5-3-15,-5-1 0 16,-1 1 3-16,-22 5 1 16,1-5-4-16,-1 0-1 15,6 0 1-15,5 5 0 16,-5-5 1-16,-6 0 2 15,-5 0-1-15,-1 5-1 0,1-5 1 16,11 0 1-16,5 0-1 16,-5 5-1-16,0-5-2 15,-6 0-1-15,0 5 4 16,12-5 1-16,16 0-3 16,-6 0 1-16,-5 0 0 15,-5 0 0-15,-1 0 0 16,12 0 2-16,5-5-1 15,-6 0-1-15,-5 0 1 16,-5 5 1-16,-7-5-1 16,7 0-1-16,5 0-2 15,-6 0 1-15,-5 0 1 16,-6-5 0-16,-11 0 0 16,6 0 0-16,-6 0 0 15,5-5 2-15,7 0-3 0,-1 0 0 16,-6-5 1-16,-10 0 2 15,-6 0-1-15,-12 0 2 16,1-5-2-16,-6 0 2 16,0-4 2-16,0-1 2 15,0 0-3-15,0-5-3 16,6 0 0-16,-6 5 1 16,-5 1 1-16,-6-1 1 15,-6 0-5-15,0 0 1 16,-5 0 2-16,-6 0 1 15,0-4-1-15,-5-1 1 16,-1 0 0-16,1-5 1 0,-6-5-2 16,5 1-2-16,-5-6 1 15,0-5-1-15,0-4-3 16,0-1 2-16,0 0 1 16,-6 1 2-16,6 4 1 15,-11 0 1-15,0 11 0 16,-6-1 0-16,0 5-2 15,0 0-2-15,-5 0 1 16,0-4-1-16,-6-1-3 16,0-5 2-16,0 6 3 15,-6-11 1-15,6 15-1 16,-6-20-2-16,1 16 1 16,-6-21-1-16,-1 0-3 0,1 11 2 15,0-1 1-15,0 5 2 16,-11 6-3-1,5 4 0-15,0-10 1 0,0 10 0 16,-5 5 0-16,0-9 0 16,-1-1 0-16,1 0 0 15,-1-5 0-15,1 1 2 16,0-6-3-16,5-5 0 16,-5 1 1-16,-1 4 0 15,7-5 0-15,-7 6 0 16,-5-1 0-16,0 0 2 15,0 1-3-15,-5-1 0 16,-1 0 1-16,-5-4 0 16,-6-1 0-16,-5-5 0 15,0-4 0-15,-6-1 0 0,0-4 0 16,-6 4 0-16,7 5 0 16,-1 6 0-16,0 4 0 15,-6 0 0-15,1-4 0 16,-1-1 0-16,-10 0 0 15,-7 1 0-15,-4-1 0 16,-1 0 2-16,5 1-3 16,1-1 0-16,0 0 1 15,5 1 0-15,-5-6 0 16,-6 6 2-16,-11 9-3 16,0 5-2-16,0 5 2 15,6 5 0-15,5 1 1 16,6-1 0-16,-1-5-3 0,-5 0 2 15,-11 1 3-15,-5-1 1 16,-1 0-1-16,6 0-2 16,6 5-2-16,-1-4-1 15,1-1 2-15,-12 0 0 16,-5 0 1-16,-6 0 2 16,0 1-3-16,6 4 0 15,6-5 3-15,-12 0 1 16,0 1-4-16,-11 4-1 15,-6 0 1-15,12 5 0 16,5 0 1-16,0 0 0 16,-10 1-3-16,-7 4 2 0,-5 5 1 15,11 0 0-15,11-5 0 16,6-5 0-16,-6 0 0 16,-11 0 0-16,0 1 0 15,0-1 2-15,6 0-1 16,11 0-1-16,5 0 1 15,-5 5-1-15,-6 0-3 16,-5 1 2-16,5-1 1 16,11 5 2-16,6 0-3 15,6 0-2-15,5-5 4 16,-6 5 1-16,-5 0 0 16,-5-5-2-16,-1 10 1 15,6 1-1-15,6-1-3 16,5 0 0-16,0 0 4 0,0-5 1 15,-11 5-3-15,0 0 1 16,0 0-2-16,0 0-2 16,6 5 5-16,5 0 1 15,5-5-3-15,-4-5 1 16,-7 0 0-16,-10 5 0 16,-1 1 0-16,0 4 0 15,12 0 0-15,-1 0 0 16,7-5 0-16,-1 0 0 15,-11-5 0-15,-6 5 0 16,0 0 0-16,1 5 0 16,10 0-3-16,7 5 2 15,4-5 1-15,7 0 0 0,-1-5 0 16,-5 0 0-16,-6 0 0 16,-6 0 2-16,1 5-3 15,5 0-2-15,6 5 2 16,5-5 0-16,-5 0 1 15,5-4 0-15,-5-1 0 16,-6 0 0-16,0 0 0 16,1 5 2-16,-1 0-3 15,5 5-2-15,12-5 2 16,0 0 0-16,0 0 1 16,6 0 2-16,-6 0-3 15,0 0 0-15,-12 0-1 16,1 0 0-16,-11 0 2 15,10 0 2-15,1-5-1 0,11 5-1 16,0-5 1-16,0 0-1 16,0 0 0-16,-11 5 0 15,-6 0-3-15,-6 0 2 16,1 0 3-16,-1 5 1 16,12 0-4-16,-6-4 1 15,6-1-2-15,-6 0 0 16,0 0 2-16,-5 0 2 15,-1 0-3-15,-5 0 0 16,12-5 1-16,-1 5 2 16,0 0-1-16,0 0-1 15,-11-5-2-15,-6 0-1 16,-5 5 2-16,0 0 2 0,5 0 0 16,6-5-1-16,0 0 1 15,-5 0-1-15,-18 0-3 16,-5-5 2-16,0 1-1 15,12-1 0-15,-1 0 2 16,-6 0 0-16,-5 0-3 16,-5 0 2-16,-1 0 1 15,12 5 0-15,-1-5 0 16,7 0 0-16,-12 0 0 16,-6 1 0-16,-5 4-3 15,11 0 2-15,6 5 1 16,5-5 2-16,-6 0-1 0,-5 0-1 15,0 5-2-15,6 5 1 16,16 0-1-16,6 0 0 16,6-5 2-16,-6 0 0 15,-6 5 0-15,-5 0 2 16,-11 5-3-16,16 5-2 16,6 0 2-16,0-5 2 15,0 0 0-15,0 0-1 16,-11-5 1-16,-6 5-1 15,6 5 0-15,5 0 0 16,12-1 0-16,-1 1 0 0,-5-5 0 16,-5 5 0-1,-6 0 0-15,-6 0 0 0,6 0 0 16,11 0 0-16,-1 0-3 16,7 0 2-16,-12-5 1 15,1 0 2-15,-6 0-3 16,-1 0 0-16,7 0 1 15,5-5 2-15,5 5-1 16,-5 0-1-16,-5 0-2 16,-7 5 1-16,-4 0 1 15,10 0 0-15,6-1-9 16,6 1-2-16,5 0 4 16,-6 0 1-16,1 0 1 15,-6 0 1-15,-6 0 7 16,6 0 3-16,6-5-3 15,-1 5-2-15,12 0-5 0,-6-5 0 16,0 0 4-16,-5 5 4 16,0 0-8-16,-1 0-4 15,1 0-5-15,5-5 0 16,11 4-2-16,6-4 2 16,0 0-24-16,0 0-8 15,-6 5-34-15,-11 5-13 16,-11 15-48-1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Those things would be exposed as public properties that the test code can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 knowledge about how to locate those things in the DOM is handled </a:t>
            </a:r>
            <a:r>
              <a:rPr lang="en-US" sz="1200" i="1" kern="1200" dirty="0">
                <a:solidFill>
                  <a:schemeClr val="tx1"/>
                </a:solidFill>
                <a:effectLst/>
                <a:latin typeface="+mn-lt"/>
                <a:ea typeface="+mn-ea"/>
                <a:cs typeface="+mn-cs"/>
              </a:rPr>
              <a:t>inside </a:t>
            </a:r>
            <a:r>
              <a:rPr lang="en-US" sz="1200" i="0" kern="1200" dirty="0">
                <a:solidFill>
                  <a:schemeClr val="tx1"/>
                </a:solidFill>
                <a:effectLst/>
                <a:latin typeface="+mn-lt"/>
                <a:ea typeface="+mn-ea"/>
                <a:cs typeface="+mn-cs"/>
              </a:rPr>
              <a:t>the page object, resulting in less coupling between the test logic and the HTML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your test code references one of these properties,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calls out to WebDriver, finds the element in the DOM, and then returns a proxy object that can be used to interact with that element via the browser.</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That makes the tests harder to write, because the test author needs to </a:t>
            </a:r>
            <a:r>
              <a:rPr lang="en-US" sz="1200" i="1" kern="1200" dirty="0">
                <a:solidFill>
                  <a:schemeClr val="tx1"/>
                </a:solidFill>
                <a:effectLst/>
                <a:latin typeface="+mn-lt"/>
                <a:ea typeface="+mn-ea"/>
                <a:cs typeface="+mn-cs"/>
              </a:rPr>
              <a:t>remember </a:t>
            </a:r>
            <a:r>
              <a:rPr lang="en-US" sz="1200" i="0" kern="1200" dirty="0">
                <a:solidFill>
                  <a:schemeClr val="tx1"/>
                </a:solidFill>
                <a:effectLst/>
                <a:latin typeface="+mn-lt"/>
                <a:ea typeface="+mn-ea"/>
                <a:cs typeface="+mn-cs"/>
              </a:rPr>
              <a:t>all of those details, and it also makes the tests more brittle. I don't want to have to go and edit 50 different UI tests just because I changed a CSS class attached to a textbox or something.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less painful than ours.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that configuration data has to exist in the database before we can display the form to a browser,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just a series of different trade-offs you can make. This talk is not about any one specific library or framework or tool or testing service. It's more about the strategy that we've applied to </a:t>
            </a:r>
            <a:r>
              <a:rPr lang="en-US" sz="1200" i="0" kern="1200" dirty="0">
                <a:solidFill>
                  <a:schemeClr val="tx1"/>
                </a:solidFill>
                <a:effectLst/>
                <a:latin typeface="+mn-lt"/>
                <a:ea typeface="+mn-ea"/>
                <a:cs typeface="+mn-cs"/>
              </a:rPr>
              <a:t>UI testing </a:t>
            </a:r>
            <a:r>
              <a:rPr lang="en-US" sz="1200" kern="1200" dirty="0">
                <a:solidFill>
                  <a:schemeClr val="tx1"/>
                </a:solidFill>
                <a:effectLst/>
                <a:latin typeface="+mn-lt"/>
                <a:ea typeface="+mn-ea"/>
                <a:cs typeface="+mn-cs"/>
              </a:rPr>
              <a:t>a large, complex, server-rendered, line-of-business web app, and how we've navigated all of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even if you live in a different world than we do, seeing how our choices have played out over time will help you make better choices of your own. </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215235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slides about how to get started with Selenium WebDriver, which is the API that we use to automate the browser. If you don’t already know how to automate the browser via code, that’s fine; you’ll still get value from this session, but you may need a little extra research before you can get started.</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defaults aren’t things like null and 0, but they are realistic defaults for the application. These helpers always return objects that represent valid, real-world configurations.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Don’t new up test data by hand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specify values that impact the test. Data creation helpers provide defaults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good luck building this mental picture if you open up the "Use Type 2 Widget" test file and you aren't the original author.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where a given feature is used. There might need to be a </a:t>
            </a:r>
            <a:r>
              <a:rPr lang="en-US" sz="1200" i="1" kern="1200" dirty="0">
                <a:solidFill>
                  <a:schemeClr val="tx1"/>
                </a:solidFill>
                <a:effectLst/>
                <a:latin typeface="+mn-lt"/>
                <a:ea typeface="+mn-ea"/>
                <a:cs typeface="+mn-cs"/>
              </a:rPr>
              <a:t>ton </a:t>
            </a:r>
            <a:r>
              <a:rPr lang="en-US" sz="1200" i="0" kern="1200" dirty="0">
                <a:solidFill>
                  <a:schemeClr val="tx1"/>
                </a:solidFill>
                <a:effectLst/>
                <a:latin typeface="+mn-lt"/>
                <a:ea typeface="+mn-ea"/>
                <a:cs typeface="+mn-cs"/>
              </a:rPr>
              <a:t>of data setup to set the stage for a test, and all of that setup code can be hard to write and it adds to the execution time of the test suite.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So whenever possible, we like to extract our UI features into “components” so that they are easier to reuse, and then we create test harnesses for those components. We can then write UI tests against that test harness and avoid all of the painful setup.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of an actual test harness from my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product that verifies address data in </a:t>
            </a:r>
            <a:r>
              <a:rPr lang="en-US" sz="1200" kern="1200" dirty="0" err="1">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But the only way to test this through the application is to walk through the entire user registration flow which is a lot of 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by wrapping the address verification stuff into a component, we can easily include it in a test harness page so that we can jump directly to it. Instead of pulling configuration data from the database, we let the user enter it directly in the harness.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harness supports manual testing of the component, and it’s also super easy to write UI tests for it. Each test just needs to modify the configuration over here, click the update button, and then check the results over here.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always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Any time you’re implementing a non-trivial piece of UI, consider making it a component and then testing it through a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just like with unit tests, testing a component in isolation doesn’t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its important that you have at least 1 test that covers the component in the primary application to make sure that all of the plumbing and orchestration code is 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 have that happy path test in place, all of the other scenario based tests can usually be expressed simpler via the harness. </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for coming today!</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331.emf"/><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48.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1.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1.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321.emf"/><Relationship Id="rId24" Type="http://schemas.openxmlformats.org/officeDocument/2006/relationships/customXml" Target="../ink/ink77.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361.emf"/><Relationship Id="rId4" Type="http://schemas.openxmlformats.org/officeDocument/2006/relationships/customXml" Target="../ink/ink67.xml"/><Relationship Id="rId9" Type="http://schemas.openxmlformats.org/officeDocument/2006/relationships/image" Target="../media/image311.emf"/><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401.emf"/></Relationships>
</file>

<file path=ppt/slides/_rels/slide12.xml.rels><?xml version="1.0" encoding="UTF-8" standalone="yes"?>
<Relationships xmlns="http://schemas.openxmlformats.org/package/2006/relationships"><Relationship Id="rId8" Type="http://schemas.openxmlformats.org/officeDocument/2006/relationships/customXml" Target="../ink/ink82.xml"/><Relationship Id="rId13" Type="http://schemas.openxmlformats.org/officeDocument/2006/relationships/image" Target="../media/image77.emf"/><Relationship Id="rId18" Type="http://schemas.openxmlformats.org/officeDocument/2006/relationships/customXml" Target="../ink/ink87.xml"/><Relationship Id="rId26" Type="http://schemas.openxmlformats.org/officeDocument/2006/relationships/customXml" Target="../ink/ink91.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95.xml"/><Relationship Id="rId42" Type="http://schemas.openxmlformats.org/officeDocument/2006/relationships/image" Target="../media/image50.png"/><Relationship Id="rId7" Type="http://schemas.openxmlformats.org/officeDocument/2006/relationships/image" Target="../media/image2411.emf"/><Relationship Id="rId12" Type="http://schemas.openxmlformats.org/officeDocument/2006/relationships/customXml" Target="../ink/ink8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7.xml"/><Relationship Id="rId2" Type="http://schemas.openxmlformats.org/officeDocument/2006/relationships/notesSlide" Target="../notesSlides/notesSlide12.xml"/><Relationship Id="rId16" Type="http://schemas.openxmlformats.org/officeDocument/2006/relationships/customXml" Target="../ink/ink86.xml"/><Relationship Id="rId20" Type="http://schemas.openxmlformats.org/officeDocument/2006/relationships/customXml" Target="../ink/ink8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image" Target="../media/image56.emf"/><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89.emf"/><Relationship Id="rId40" Type="http://schemas.openxmlformats.org/officeDocument/2006/relationships/customXml" Target="../ink/ink98.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2.xml"/><Relationship Id="rId36" Type="http://schemas.openxmlformats.org/officeDocument/2006/relationships/customXml" Target="../ink/ink96.xml"/><Relationship Id="rId10" Type="http://schemas.openxmlformats.org/officeDocument/2006/relationships/customXml" Target="../ink/ink8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0.xml"/><Relationship Id="rId9" Type="http://schemas.openxmlformats.org/officeDocument/2006/relationships/image" Target="../media/image55.emf"/><Relationship Id="rId14" Type="http://schemas.openxmlformats.org/officeDocument/2006/relationships/customXml" Target="../ink/ink85.xml"/><Relationship Id="rId22" Type="http://schemas.openxmlformats.org/officeDocument/2006/relationships/customXml" Target="../ink/ink89.xml"/><Relationship Id="rId27" Type="http://schemas.openxmlformats.org/officeDocument/2006/relationships/image" Target="../media/image84.emf"/><Relationship Id="rId30" Type="http://schemas.openxmlformats.org/officeDocument/2006/relationships/customXml" Target="../ink/ink93.xml"/><Relationship Id="rId35" Type="http://schemas.openxmlformats.org/officeDocument/2006/relationships/image" Target="../media/image88.emf"/></Relationships>
</file>

<file path=ppt/slides/_rels/slide13.xml.rels><?xml version="1.0" encoding="UTF-8" standalone="yes"?>
<Relationships xmlns="http://schemas.openxmlformats.org/package/2006/relationships"><Relationship Id="rId8" Type="http://schemas.openxmlformats.org/officeDocument/2006/relationships/customXml" Target="../ink/ink101.xml"/><Relationship Id="rId13" Type="http://schemas.openxmlformats.org/officeDocument/2006/relationships/image" Target="../media/image77.emf"/><Relationship Id="rId18" Type="http://schemas.openxmlformats.org/officeDocument/2006/relationships/customXml" Target="../ink/ink106.xml"/><Relationship Id="rId26" Type="http://schemas.openxmlformats.org/officeDocument/2006/relationships/customXml" Target="../ink/ink110.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114.xml"/><Relationship Id="rId42" Type="http://schemas.openxmlformats.org/officeDocument/2006/relationships/image" Target="../media/image50.png"/><Relationship Id="rId7" Type="http://schemas.openxmlformats.org/officeDocument/2006/relationships/image" Target="../media/image2411.emf"/><Relationship Id="rId12" Type="http://schemas.openxmlformats.org/officeDocument/2006/relationships/customXml" Target="../ink/ink103.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6.xml"/><Relationship Id="rId2" Type="http://schemas.openxmlformats.org/officeDocument/2006/relationships/notesSlide" Target="../notesSlides/notesSlide13.xml"/><Relationship Id="rId16" Type="http://schemas.openxmlformats.org/officeDocument/2006/relationships/customXml" Target="../ink/ink105.xml"/><Relationship Id="rId20" Type="http://schemas.openxmlformats.org/officeDocument/2006/relationships/customXml" Target="../ink/ink107.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0.xml"/><Relationship Id="rId11" Type="http://schemas.openxmlformats.org/officeDocument/2006/relationships/image" Target="../media/image56.emf"/><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89.emf"/><Relationship Id="rId40" Type="http://schemas.openxmlformats.org/officeDocument/2006/relationships/customXml" Target="../ink/ink117.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11.xml"/><Relationship Id="rId36" Type="http://schemas.openxmlformats.org/officeDocument/2006/relationships/customXml" Target="../ink/ink115.xml"/><Relationship Id="rId10" Type="http://schemas.openxmlformats.org/officeDocument/2006/relationships/customXml" Target="../ink/ink102.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9.xml"/><Relationship Id="rId9" Type="http://schemas.openxmlformats.org/officeDocument/2006/relationships/image" Target="../media/image55.emf"/><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84.emf"/><Relationship Id="rId30" Type="http://schemas.openxmlformats.org/officeDocument/2006/relationships/customXml" Target="../ink/ink112.xml"/><Relationship Id="rId35" Type="http://schemas.openxmlformats.org/officeDocument/2006/relationships/image" Target="../media/image88.emf"/></Relationships>
</file>

<file path=ppt/slides/_rels/slide14.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77.emf"/><Relationship Id="rId18" Type="http://schemas.openxmlformats.org/officeDocument/2006/relationships/customXml" Target="../ink/ink125.xml"/><Relationship Id="rId26" Type="http://schemas.openxmlformats.org/officeDocument/2006/relationships/customXml" Target="../ink/ink129.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133.xml"/><Relationship Id="rId42" Type="http://schemas.openxmlformats.org/officeDocument/2006/relationships/image" Target="../media/image50.png"/><Relationship Id="rId7" Type="http://schemas.openxmlformats.org/officeDocument/2006/relationships/image" Target="../media/image2411.emf"/><Relationship Id="rId12" Type="http://schemas.openxmlformats.org/officeDocument/2006/relationships/customXml" Target="../ink/ink12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5.xml"/><Relationship Id="rId2" Type="http://schemas.openxmlformats.org/officeDocument/2006/relationships/notesSlide" Target="../notesSlides/notesSlide14.xml"/><Relationship Id="rId16" Type="http://schemas.openxmlformats.org/officeDocument/2006/relationships/customXml" Target="../ink/ink124.xml"/><Relationship Id="rId20" Type="http://schemas.openxmlformats.org/officeDocument/2006/relationships/customXml" Target="../ink/ink12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56.emf"/><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89.emf"/><Relationship Id="rId40" Type="http://schemas.openxmlformats.org/officeDocument/2006/relationships/customXml" Target="../ink/ink136.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30.xml"/><Relationship Id="rId36" Type="http://schemas.openxmlformats.org/officeDocument/2006/relationships/customXml" Target="../ink/ink134.xml"/><Relationship Id="rId10" Type="http://schemas.openxmlformats.org/officeDocument/2006/relationships/customXml" Target="../ink/ink12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8.xml"/><Relationship Id="rId9" Type="http://schemas.openxmlformats.org/officeDocument/2006/relationships/image" Target="../media/image55.emf"/><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84.emf"/><Relationship Id="rId30" Type="http://schemas.openxmlformats.org/officeDocument/2006/relationships/customXml" Target="../ink/ink131.xml"/><Relationship Id="rId35"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77.emf"/><Relationship Id="rId18" Type="http://schemas.openxmlformats.org/officeDocument/2006/relationships/customXml" Target="../ink/ink144.xml"/><Relationship Id="rId26" Type="http://schemas.openxmlformats.org/officeDocument/2006/relationships/customXml" Target="../ink/ink148.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152.xml"/><Relationship Id="rId42" Type="http://schemas.openxmlformats.org/officeDocument/2006/relationships/image" Target="../media/image50.png"/><Relationship Id="rId7" Type="http://schemas.openxmlformats.org/officeDocument/2006/relationships/image" Target="../media/image2411.emf"/><Relationship Id="rId12" Type="http://schemas.openxmlformats.org/officeDocument/2006/relationships/customXml" Target="../ink/ink141.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54.xml"/><Relationship Id="rId2" Type="http://schemas.openxmlformats.org/officeDocument/2006/relationships/notesSlide" Target="../notesSlides/notesSlide15.xml"/><Relationship Id="rId16" Type="http://schemas.openxmlformats.org/officeDocument/2006/relationships/customXml" Target="../ink/ink143.xml"/><Relationship Id="rId20" Type="http://schemas.openxmlformats.org/officeDocument/2006/relationships/customXml" Target="../ink/ink145.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8.xml"/><Relationship Id="rId11" Type="http://schemas.openxmlformats.org/officeDocument/2006/relationships/image" Target="../media/image56.emf"/><Relationship Id="rId24" Type="http://schemas.openxmlformats.org/officeDocument/2006/relationships/customXml" Target="../ink/ink147.xml"/><Relationship Id="rId32" Type="http://schemas.openxmlformats.org/officeDocument/2006/relationships/customXml" Target="../ink/ink151.xml"/><Relationship Id="rId37" Type="http://schemas.openxmlformats.org/officeDocument/2006/relationships/image" Target="../media/image89.emf"/><Relationship Id="rId40" Type="http://schemas.openxmlformats.org/officeDocument/2006/relationships/customXml" Target="../ink/ink155.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9.xml"/><Relationship Id="rId36" Type="http://schemas.openxmlformats.org/officeDocument/2006/relationships/customXml" Target="../ink/ink153.xml"/><Relationship Id="rId10" Type="http://schemas.openxmlformats.org/officeDocument/2006/relationships/customXml" Target="../ink/ink140.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7.xml"/><Relationship Id="rId9" Type="http://schemas.openxmlformats.org/officeDocument/2006/relationships/image" Target="../media/image55.emf"/><Relationship Id="rId14" Type="http://schemas.openxmlformats.org/officeDocument/2006/relationships/customXml" Target="../ink/ink142.xml"/><Relationship Id="rId22" Type="http://schemas.openxmlformats.org/officeDocument/2006/relationships/customXml" Target="../ink/ink146.xml"/><Relationship Id="rId27" Type="http://schemas.openxmlformats.org/officeDocument/2006/relationships/image" Target="../media/image84.emf"/><Relationship Id="rId30" Type="http://schemas.openxmlformats.org/officeDocument/2006/relationships/customXml" Target="../ink/ink150.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8" Type="http://schemas.openxmlformats.org/officeDocument/2006/relationships/customXml" Target="../ink/ink158.xml"/><Relationship Id="rId13" Type="http://schemas.openxmlformats.org/officeDocument/2006/relationships/image" Target="../media/image77.emf"/><Relationship Id="rId18" Type="http://schemas.openxmlformats.org/officeDocument/2006/relationships/customXml" Target="../ink/ink163.xml"/><Relationship Id="rId26" Type="http://schemas.openxmlformats.org/officeDocument/2006/relationships/customXml" Target="../ink/ink167.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171.xml"/><Relationship Id="rId42" Type="http://schemas.openxmlformats.org/officeDocument/2006/relationships/image" Target="../media/image50.png"/><Relationship Id="rId7" Type="http://schemas.openxmlformats.org/officeDocument/2006/relationships/image" Target="../media/image2411.emf"/><Relationship Id="rId12" Type="http://schemas.openxmlformats.org/officeDocument/2006/relationships/customXml" Target="../ink/ink1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73.xml"/><Relationship Id="rId2" Type="http://schemas.openxmlformats.org/officeDocument/2006/relationships/notesSlide" Target="../notesSlides/notesSlide16.xml"/><Relationship Id="rId16" Type="http://schemas.openxmlformats.org/officeDocument/2006/relationships/customXml" Target="../ink/ink162.xml"/><Relationship Id="rId20" Type="http://schemas.openxmlformats.org/officeDocument/2006/relationships/customXml" Target="../ink/ink1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7.xml"/><Relationship Id="rId11" Type="http://schemas.openxmlformats.org/officeDocument/2006/relationships/image" Target="../media/image56.emf"/><Relationship Id="rId24" Type="http://schemas.openxmlformats.org/officeDocument/2006/relationships/customXml" Target="../ink/ink166.xml"/><Relationship Id="rId32" Type="http://schemas.openxmlformats.org/officeDocument/2006/relationships/customXml" Target="../ink/ink170.xml"/><Relationship Id="rId37" Type="http://schemas.openxmlformats.org/officeDocument/2006/relationships/image" Target="../media/image89.emf"/><Relationship Id="rId40" Type="http://schemas.openxmlformats.org/officeDocument/2006/relationships/customXml" Target="../ink/ink174.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8.xml"/><Relationship Id="rId36" Type="http://schemas.openxmlformats.org/officeDocument/2006/relationships/customXml" Target="../ink/ink172.xml"/><Relationship Id="rId10" Type="http://schemas.openxmlformats.org/officeDocument/2006/relationships/customXml" Target="../ink/ink1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6.xml"/><Relationship Id="rId9" Type="http://schemas.openxmlformats.org/officeDocument/2006/relationships/image" Target="../media/image55.emf"/><Relationship Id="rId14" Type="http://schemas.openxmlformats.org/officeDocument/2006/relationships/customXml" Target="../ink/ink161.xml"/><Relationship Id="rId22" Type="http://schemas.openxmlformats.org/officeDocument/2006/relationships/customXml" Target="../ink/ink165.xml"/><Relationship Id="rId27" Type="http://schemas.openxmlformats.org/officeDocument/2006/relationships/image" Target="../media/image84.emf"/><Relationship Id="rId30" Type="http://schemas.openxmlformats.org/officeDocument/2006/relationships/customXml" Target="../ink/ink169.xml"/><Relationship Id="rId35" Type="http://schemas.openxmlformats.org/officeDocument/2006/relationships/image" Target="../media/image88.emf"/></Relationships>
</file>

<file path=ppt/slides/_rels/slide17.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77.emf"/><Relationship Id="rId18" Type="http://schemas.openxmlformats.org/officeDocument/2006/relationships/customXml" Target="../ink/ink182.xml"/><Relationship Id="rId26" Type="http://schemas.openxmlformats.org/officeDocument/2006/relationships/customXml" Target="../ink/ink186.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190.xml"/><Relationship Id="rId42" Type="http://schemas.openxmlformats.org/officeDocument/2006/relationships/image" Target="../media/image50.png"/><Relationship Id="rId7" Type="http://schemas.openxmlformats.org/officeDocument/2006/relationships/image" Target="../media/image2411.emf"/><Relationship Id="rId12" Type="http://schemas.openxmlformats.org/officeDocument/2006/relationships/customXml" Target="../ink/ink1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92.xml"/><Relationship Id="rId2" Type="http://schemas.openxmlformats.org/officeDocument/2006/relationships/notesSlide" Target="../notesSlides/notesSlide17.xml"/><Relationship Id="rId16" Type="http://schemas.openxmlformats.org/officeDocument/2006/relationships/customXml" Target="../ink/ink181.xml"/><Relationship Id="rId20" Type="http://schemas.openxmlformats.org/officeDocument/2006/relationships/customXml" Target="../ink/ink1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56.emf"/><Relationship Id="rId24" Type="http://schemas.openxmlformats.org/officeDocument/2006/relationships/customXml" Target="../ink/ink185.xml"/><Relationship Id="rId32" Type="http://schemas.openxmlformats.org/officeDocument/2006/relationships/customXml" Target="../ink/ink189.xml"/><Relationship Id="rId37" Type="http://schemas.openxmlformats.org/officeDocument/2006/relationships/image" Target="../media/image89.emf"/><Relationship Id="rId40" Type="http://schemas.openxmlformats.org/officeDocument/2006/relationships/customXml" Target="../ink/ink193.xml"/><Relationship Id="rId5" Type="http://schemas.openxmlformats.org/officeDocument/2006/relationships/image" Target="../media/image25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7.xml"/><Relationship Id="rId36" Type="http://schemas.openxmlformats.org/officeDocument/2006/relationships/customXml" Target="../ink/ink191.xml"/><Relationship Id="rId10" Type="http://schemas.openxmlformats.org/officeDocument/2006/relationships/customXml" Target="../ink/ink1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5.xml"/><Relationship Id="rId9" Type="http://schemas.openxmlformats.org/officeDocument/2006/relationships/image" Target="../media/image55.emf"/><Relationship Id="rId14" Type="http://schemas.openxmlformats.org/officeDocument/2006/relationships/customXml" Target="../ink/ink180.xml"/><Relationship Id="rId22" Type="http://schemas.openxmlformats.org/officeDocument/2006/relationships/customXml" Target="../ink/ink184.xml"/><Relationship Id="rId27" Type="http://schemas.openxmlformats.org/officeDocument/2006/relationships/image" Target="../media/image84.emf"/><Relationship Id="rId30" Type="http://schemas.openxmlformats.org/officeDocument/2006/relationships/customXml" Target="../ink/ink188.xml"/><Relationship Id="rId35" Type="http://schemas.openxmlformats.org/officeDocument/2006/relationships/image" Target="../media/image88.emf"/></Relationships>
</file>

<file path=ppt/slides/_rels/slide18.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77.emf"/><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90.emf"/><Relationship Id="rId3" Type="http://schemas.openxmlformats.org/officeDocument/2006/relationships/image" Target="../media/image49.png"/><Relationship Id="rId21" Type="http://schemas.openxmlformats.org/officeDocument/2006/relationships/image" Target="../media/image81.emf"/><Relationship Id="rId34" Type="http://schemas.openxmlformats.org/officeDocument/2006/relationships/customXml" Target="../ink/ink209.xml"/><Relationship Id="rId7" Type="http://schemas.openxmlformats.org/officeDocument/2006/relationships/image" Target="../media/image2411.emf"/><Relationship Id="rId12" Type="http://schemas.openxmlformats.org/officeDocument/2006/relationships/customXml" Target="../ink/ink1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211.xml"/><Relationship Id="rId2" Type="http://schemas.openxmlformats.org/officeDocument/2006/relationships/notesSlide" Target="../notesSlides/notesSlide18.xml"/><Relationship Id="rId16" Type="http://schemas.openxmlformats.org/officeDocument/2006/relationships/customXml" Target="../ink/ink200.xml"/><Relationship Id="rId20" Type="http://schemas.openxmlformats.org/officeDocument/2006/relationships/customXml" Target="../ink/ink2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56.emf"/><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89.emf"/><Relationship Id="rId40" Type="http://schemas.openxmlformats.org/officeDocument/2006/relationships/customXml" Target="../ink/ink212.xml"/><Relationship Id="rId5" Type="http://schemas.openxmlformats.org/officeDocument/2006/relationships/image" Target="../media/image2310.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206.xml"/><Relationship Id="rId36" Type="http://schemas.openxmlformats.org/officeDocument/2006/relationships/customXml" Target="../ink/ink210.xml"/><Relationship Id="rId10" Type="http://schemas.openxmlformats.org/officeDocument/2006/relationships/customXml" Target="../ink/ink1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94.xml"/><Relationship Id="rId9" Type="http://schemas.openxmlformats.org/officeDocument/2006/relationships/image" Target="../media/image55.emf"/><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84.emf"/><Relationship Id="rId30" Type="http://schemas.openxmlformats.org/officeDocument/2006/relationships/customXml" Target="../ink/ink207.xml"/><Relationship Id="rId35" Type="http://schemas.openxmlformats.org/officeDocument/2006/relationships/image" Target="../media/image88.emf"/></Relationships>
</file>

<file path=ppt/slides/_rels/slide19.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220.xml"/><Relationship Id="rId26" Type="http://schemas.openxmlformats.org/officeDocument/2006/relationships/customXml" Target="../ink/ink224.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228.xml"/><Relationship Id="rId42" Type="http://schemas.openxmlformats.org/officeDocument/2006/relationships/customXml" Target="../ink/ink232.xml"/><Relationship Id="rId47" Type="http://schemas.openxmlformats.org/officeDocument/2006/relationships/image" Target="../media/image103.emf"/><Relationship Id="rId50" Type="http://schemas.openxmlformats.org/officeDocument/2006/relationships/customXml" Target="../ink/ink236.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245.xml"/><Relationship Id="rId76" Type="http://schemas.openxmlformats.org/officeDocument/2006/relationships/customXml" Target="../ink/ink249.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9.xml"/><Relationship Id="rId16" Type="http://schemas.openxmlformats.org/officeDocument/2006/relationships/customXml" Target="../ink/ink219.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223.xml"/><Relationship Id="rId32" Type="http://schemas.openxmlformats.org/officeDocument/2006/relationships/customXml" Target="../ink/ink227.xml"/><Relationship Id="rId37" Type="http://schemas.openxmlformats.org/officeDocument/2006/relationships/image" Target="../media/image98.emf"/><Relationship Id="rId40" Type="http://schemas.openxmlformats.org/officeDocument/2006/relationships/customXml" Target="../ink/ink231.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40.xml"/><Relationship Id="rId66" Type="http://schemas.openxmlformats.org/officeDocument/2006/relationships/customXml" Target="../ink/ink244.xml"/><Relationship Id="rId74" Type="http://schemas.openxmlformats.org/officeDocument/2006/relationships/customXml" Target="../ink/ink248.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216.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233.xml"/><Relationship Id="rId52" Type="http://schemas.openxmlformats.org/officeDocument/2006/relationships/customXml" Target="../ink/ink237.xml"/><Relationship Id="rId60" Type="http://schemas.openxmlformats.org/officeDocument/2006/relationships/customXml" Target="../ink/ink241.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50.xml"/><Relationship Id="rId4" Type="http://schemas.openxmlformats.org/officeDocument/2006/relationships/customXml" Target="../ink/ink213.xml"/><Relationship Id="rId9" Type="http://schemas.openxmlformats.org/officeDocument/2006/relationships/image" Target="../media/image730.emf"/><Relationship Id="rId14" Type="http://schemas.openxmlformats.org/officeDocument/2006/relationships/customXml" Target="../ink/ink218.xml"/><Relationship Id="rId22" Type="http://schemas.openxmlformats.org/officeDocument/2006/relationships/customXml" Target="../ink/ink222.xml"/><Relationship Id="rId27" Type="http://schemas.openxmlformats.org/officeDocument/2006/relationships/image" Target="../media/image93.emf"/><Relationship Id="rId30" Type="http://schemas.openxmlformats.org/officeDocument/2006/relationships/customXml" Target="../ink/ink226.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35.xml"/><Relationship Id="rId56" Type="http://schemas.openxmlformats.org/officeDocument/2006/relationships/customXml" Target="../ink/ink239.xml"/><Relationship Id="rId64" Type="http://schemas.openxmlformats.org/officeDocument/2006/relationships/customXml" Target="../ink/ink243.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215.xml"/><Relationship Id="rId51" Type="http://schemas.openxmlformats.org/officeDocument/2006/relationships/image" Target="../media/image105.emf"/><Relationship Id="rId72" Type="http://schemas.openxmlformats.org/officeDocument/2006/relationships/customXml" Target="../ink/ink247.xml"/><Relationship Id="rId3" Type="http://schemas.openxmlformats.org/officeDocument/2006/relationships/image" Target="../media/image49.png"/><Relationship Id="rId12" Type="http://schemas.openxmlformats.org/officeDocument/2006/relationships/customXml" Target="../ink/ink217.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30.xml"/><Relationship Id="rId46" Type="http://schemas.openxmlformats.org/officeDocument/2006/relationships/customXml" Target="../ink/ink234.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221.xml"/><Relationship Id="rId41" Type="http://schemas.openxmlformats.org/officeDocument/2006/relationships/image" Target="../media/image100.emf"/><Relationship Id="rId54" Type="http://schemas.openxmlformats.org/officeDocument/2006/relationships/customXml" Target="../ink/ink238.xml"/><Relationship Id="rId62" Type="http://schemas.openxmlformats.org/officeDocument/2006/relationships/customXml" Target="../ink/ink242.xml"/><Relationship Id="rId70" Type="http://schemas.openxmlformats.org/officeDocument/2006/relationships/customXml" Target="../ink/ink246.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214.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25.xml"/><Relationship Id="rId36" Type="http://schemas.openxmlformats.org/officeDocument/2006/relationships/customXml" Target="../ink/ink229.xml"/><Relationship Id="rId49" Type="http://schemas.openxmlformats.org/officeDocument/2006/relationships/image" Target="../media/image104.emf"/><Relationship Id="rId57" Type="http://schemas.openxmlformats.org/officeDocument/2006/relationships/image" Target="../media/image10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68.xml"/><Relationship Id="rId3" Type="http://schemas.openxmlformats.org/officeDocument/2006/relationships/image" Target="../media/image51.png"/><Relationship Id="rId21" Type="http://schemas.openxmlformats.org/officeDocument/2006/relationships/customXml" Target="../ink/ink259.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72.xml"/><Relationship Id="rId50" Type="http://schemas.openxmlformats.org/officeDocument/2006/relationships/image" Target="../media/image950.emf"/><Relationship Id="rId7" Type="http://schemas.openxmlformats.org/officeDocument/2006/relationships/customXml" Target="../ink/ink252.xml"/><Relationship Id="rId12" Type="http://schemas.openxmlformats.org/officeDocument/2006/relationships/image" Target="../media/image560.emf"/><Relationship Id="rId17" Type="http://schemas.openxmlformats.org/officeDocument/2006/relationships/customXml" Target="../ink/ink257.xml"/><Relationship Id="rId25" Type="http://schemas.openxmlformats.org/officeDocument/2006/relationships/customXml" Target="../ink/ink261.xml"/><Relationship Id="rId33" Type="http://schemas.openxmlformats.org/officeDocument/2006/relationships/customXml" Target="../ink/ink265.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20.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263.xml"/><Relationship Id="rId41" Type="http://schemas.openxmlformats.org/officeDocument/2006/relationships/customXml" Target="../ink/ink269.xml"/><Relationship Id="rId54"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254.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67.xml"/><Relationship Id="rId40" Type="http://schemas.openxmlformats.org/officeDocument/2006/relationships/image" Target="../media/image900.emf"/><Relationship Id="rId45" Type="http://schemas.openxmlformats.org/officeDocument/2006/relationships/customXml" Target="../ink/ink271.xml"/><Relationship Id="rId53" Type="http://schemas.openxmlformats.org/officeDocument/2006/relationships/customXml" Target="../ink/ink275.xml"/><Relationship Id="rId5" Type="http://schemas.openxmlformats.org/officeDocument/2006/relationships/customXml" Target="../ink/ink251.xml"/><Relationship Id="rId15" Type="http://schemas.openxmlformats.org/officeDocument/2006/relationships/customXml" Target="../ink/ink256.xml"/><Relationship Id="rId23" Type="http://schemas.openxmlformats.org/officeDocument/2006/relationships/customXml" Target="../ink/ink260.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73.xml"/><Relationship Id="rId10" Type="http://schemas.openxmlformats.org/officeDocument/2006/relationships/image" Target="../media/image550.emf"/><Relationship Id="rId19" Type="http://schemas.openxmlformats.org/officeDocument/2006/relationships/customXml" Target="../ink/ink258.xml"/><Relationship Id="rId31" Type="http://schemas.openxmlformats.org/officeDocument/2006/relationships/customXml" Target="../ink/ink264.xml"/><Relationship Id="rId44" Type="http://schemas.openxmlformats.org/officeDocument/2006/relationships/image" Target="../media/image920.emf"/><Relationship Id="rId52" Type="http://schemas.openxmlformats.org/officeDocument/2006/relationships/image" Target="../media/image53.emf"/><Relationship Id="rId4" Type="http://schemas.openxmlformats.org/officeDocument/2006/relationships/image" Target="../media/image52.png"/><Relationship Id="rId9" Type="http://schemas.openxmlformats.org/officeDocument/2006/relationships/customXml" Target="../ink/ink253.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62.xml"/><Relationship Id="rId30" Type="http://schemas.openxmlformats.org/officeDocument/2006/relationships/image" Target="../media/image850.emf"/><Relationship Id="rId35" Type="http://schemas.openxmlformats.org/officeDocument/2006/relationships/customXml" Target="../ink/ink266.xml"/><Relationship Id="rId43" Type="http://schemas.openxmlformats.org/officeDocument/2006/relationships/customXml" Target="../ink/ink270.xml"/><Relationship Id="rId48" Type="http://schemas.openxmlformats.org/officeDocument/2006/relationships/image" Target="../media/image940.emf"/><Relationship Id="rId8" Type="http://schemas.openxmlformats.org/officeDocument/2006/relationships/image" Target="../media/image2412.emf"/><Relationship Id="rId51" Type="http://schemas.openxmlformats.org/officeDocument/2006/relationships/customXml" Target="../ink/ink274.xml"/></Relationships>
</file>

<file path=ppt/slides/_rels/slide21.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283.xml"/><Relationship Id="rId26" Type="http://schemas.openxmlformats.org/officeDocument/2006/relationships/customXml" Target="../ink/ink28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291.xml"/><Relationship Id="rId42" Type="http://schemas.openxmlformats.org/officeDocument/2006/relationships/customXml" Target="../ink/ink295.xml"/><Relationship Id="rId47" Type="http://schemas.openxmlformats.org/officeDocument/2006/relationships/image" Target="../media/image1181.emf"/><Relationship Id="rId50" Type="http://schemas.openxmlformats.org/officeDocument/2006/relationships/customXml" Target="../ink/ink29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308.xml"/><Relationship Id="rId76" Type="http://schemas.openxmlformats.org/officeDocument/2006/relationships/customXml" Target="../ink/ink31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1.xml"/><Relationship Id="rId16" Type="http://schemas.openxmlformats.org/officeDocument/2006/relationships/customXml" Target="../ink/ink28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286.xml"/><Relationship Id="rId32" Type="http://schemas.openxmlformats.org/officeDocument/2006/relationships/customXml" Target="../ink/ink290.xml"/><Relationship Id="rId37" Type="http://schemas.openxmlformats.org/officeDocument/2006/relationships/image" Target="../media/image1131.emf"/><Relationship Id="rId40" Type="http://schemas.openxmlformats.org/officeDocument/2006/relationships/customXml" Target="../ink/ink29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303.xml"/><Relationship Id="rId66" Type="http://schemas.openxmlformats.org/officeDocument/2006/relationships/customXml" Target="../ink/ink307.xml"/><Relationship Id="rId74" Type="http://schemas.openxmlformats.org/officeDocument/2006/relationships/customXml" Target="../ink/ink31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88.xml"/><Relationship Id="rId36" Type="http://schemas.openxmlformats.org/officeDocument/2006/relationships/customXml" Target="../ink/ink29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27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296.xml"/><Relationship Id="rId52" Type="http://schemas.openxmlformats.org/officeDocument/2006/relationships/customXml" Target="../ink/ink300.xml"/><Relationship Id="rId60" Type="http://schemas.openxmlformats.org/officeDocument/2006/relationships/customXml" Target="../ink/ink30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76.xml"/><Relationship Id="rId9" Type="http://schemas.openxmlformats.org/officeDocument/2006/relationships/image" Target="../media/image990.emf"/><Relationship Id="rId14" Type="http://schemas.openxmlformats.org/officeDocument/2006/relationships/customXml" Target="../ink/ink281.xml"/><Relationship Id="rId22" Type="http://schemas.openxmlformats.org/officeDocument/2006/relationships/customXml" Target="../ink/ink285.xml"/><Relationship Id="rId27" Type="http://schemas.openxmlformats.org/officeDocument/2006/relationships/image" Target="../media/image1081.emf"/><Relationship Id="rId30" Type="http://schemas.openxmlformats.org/officeDocument/2006/relationships/customXml" Target="../ink/ink28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98.xml"/><Relationship Id="rId56" Type="http://schemas.openxmlformats.org/officeDocument/2006/relationships/customXml" Target="../ink/ink302.xml"/><Relationship Id="rId64" Type="http://schemas.openxmlformats.org/officeDocument/2006/relationships/customXml" Target="../ink/ink30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78.xml"/><Relationship Id="rId51" Type="http://schemas.openxmlformats.org/officeDocument/2006/relationships/image" Target="../media/image120.emf"/><Relationship Id="rId72" Type="http://schemas.openxmlformats.org/officeDocument/2006/relationships/customXml" Target="../ink/ink310.xml"/><Relationship Id="rId3" Type="http://schemas.openxmlformats.org/officeDocument/2006/relationships/image" Target="../media/image55.png"/><Relationship Id="rId12" Type="http://schemas.openxmlformats.org/officeDocument/2006/relationships/customXml" Target="../ink/ink28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93.xml"/><Relationship Id="rId46" Type="http://schemas.openxmlformats.org/officeDocument/2006/relationships/customXml" Target="../ink/ink29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84.xml"/><Relationship Id="rId41" Type="http://schemas.openxmlformats.org/officeDocument/2006/relationships/image" Target="../media/image1151.emf"/><Relationship Id="rId54" Type="http://schemas.openxmlformats.org/officeDocument/2006/relationships/customXml" Target="../ink/ink301.xml"/><Relationship Id="rId62" Type="http://schemas.openxmlformats.org/officeDocument/2006/relationships/customXml" Target="../ink/ink305.xml"/><Relationship Id="rId70" Type="http://schemas.openxmlformats.org/officeDocument/2006/relationships/customXml" Target="../ink/ink30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7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3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960.emf"/><Relationship Id="rId18" Type="http://schemas.openxmlformats.org/officeDocument/2006/relationships/customXml" Target="../ink/ink321.xml"/><Relationship Id="rId3" Type="http://schemas.openxmlformats.org/officeDocument/2006/relationships/image" Target="../media/image56.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318.xml"/><Relationship Id="rId17" Type="http://schemas.openxmlformats.org/officeDocument/2006/relationships/image" Target="../media/image982.emf"/><Relationship Id="rId2" Type="http://schemas.openxmlformats.org/officeDocument/2006/relationships/notesSlide" Target="../notesSlides/notesSlide24.xml"/><Relationship Id="rId16" Type="http://schemas.openxmlformats.org/officeDocument/2006/relationships/customXml" Target="../ink/ink320.xml"/><Relationship Id="rId20" Type="http://schemas.openxmlformats.org/officeDocument/2006/relationships/customXml" Target="../ink/ink322.xml"/><Relationship Id="rId1" Type="http://schemas.openxmlformats.org/officeDocument/2006/relationships/slideLayout" Target="../slideLayouts/slideLayout8.xml"/><Relationship Id="rId6" Type="http://schemas.openxmlformats.org/officeDocument/2006/relationships/customXml" Target="../ink/ink315.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317.xml"/><Relationship Id="rId19" Type="http://schemas.openxmlformats.org/officeDocument/2006/relationships/image" Target="../media/image992.emf"/><Relationship Id="rId4" Type="http://schemas.openxmlformats.org/officeDocument/2006/relationships/customXml" Target="../ink/ink314.xml"/><Relationship Id="rId9" Type="http://schemas.openxmlformats.org/officeDocument/2006/relationships/image" Target="../media/image452.emf"/><Relationship Id="rId14" Type="http://schemas.openxmlformats.org/officeDocument/2006/relationships/customXml" Target="../ink/ink319.xml"/><Relationship Id="rId22" Type="http://schemas.openxmlformats.org/officeDocument/2006/relationships/customXml" Target="../ink/ink323.xml"/></Relationships>
</file>

<file path=ppt/slides/_rels/slide25.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1070.emf"/><Relationship Id="rId3" Type="http://schemas.openxmlformats.org/officeDocument/2006/relationships/image" Target="../media/image56.png"/><Relationship Id="rId7" Type="http://schemas.openxmlformats.org/officeDocument/2006/relationships/image" Target="../media/image1040.emf"/><Relationship Id="rId12" Type="http://schemas.openxmlformats.org/officeDocument/2006/relationships/customXml" Target="../ink/ink328.xml"/><Relationship Id="rId17" Type="http://schemas.openxmlformats.org/officeDocument/2006/relationships/image" Target="../media/image1090.emf"/><Relationship Id="rId2" Type="http://schemas.openxmlformats.org/officeDocument/2006/relationships/notesSlide" Target="../notesSlides/notesSlide25.xml"/><Relationship Id="rId16" Type="http://schemas.openxmlformats.org/officeDocument/2006/relationships/customXml" Target="../ink/ink330.xml"/><Relationship Id="rId1" Type="http://schemas.openxmlformats.org/officeDocument/2006/relationships/slideLayout" Target="../slideLayouts/slideLayout8.xml"/><Relationship Id="rId6" Type="http://schemas.openxmlformats.org/officeDocument/2006/relationships/customXml" Target="../ink/ink325.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27.xml"/><Relationship Id="rId4" Type="http://schemas.openxmlformats.org/officeDocument/2006/relationships/customXml" Target="../ink/ink324.xml"/><Relationship Id="rId9" Type="http://schemas.openxmlformats.org/officeDocument/2006/relationships/image" Target="../media/image1050.emf"/><Relationship Id="rId14" Type="http://schemas.openxmlformats.org/officeDocument/2006/relationships/customXml" Target="../ink/ink329.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111.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customXml" Target="../ink/ink332.xml"/><Relationship Id="rId5" Type="http://schemas.openxmlformats.org/officeDocument/2006/relationships/image" Target="../media/image1100.emf"/><Relationship Id="rId4" Type="http://schemas.openxmlformats.org/officeDocument/2006/relationships/customXml" Target="../ink/ink331.xml"/></Relationships>
</file>

<file path=ppt/slides/_rels/slide27.xml.rels><?xml version="1.0" encoding="UTF-8" standalone="yes"?>
<Relationships xmlns="http://schemas.openxmlformats.org/package/2006/relationships"><Relationship Id="rId8" Type="http://schemas.openxmlformats.org/officeDocument/2006/relationships/customXml" Target="../ink/ink335.xml"/><Relationship Id="rId13" Type="http://schemas.openxmlformats.org/officeDocument/2006/relationships/image" Target="../media/image1160.emf"/><Relationship Id="rId18" Type="http://schemas.openxmlformats.org/officeDocument/2006/relationships/customXml" Target="../ink/ink340.xml"/><Relationship Id="rId26" Type="http://schemas.openxmlformats.org/officeDocument/2006/relationships/customXml" Target="../ink/ink344.xml"/><Relationship Id="rId3" Type="http://schemas.openxmlformats.org/officeDocument/2006/relationships/image" Target="../media/image56.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37.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7.xml"/><Relationship Id="rId16" Type="http://schemas.openxmlformats.org/officeDocument/2006/relationships/customXml" Target="../ink/ink339.xml"/><Relationship Id="rId20" Type="http://schemas.openxmlformats.org/officeDocument/2006/relationships/customXml" Target="../ink/ink341.xml"/><Relationship Id="rId1" Type="http://schemas.openxmlformats.org/officeDocument/2006/relationships/slideLayout" Target="../slideLayouts/slideLayout8.xml"/><Relationship Id="rId6" Type="http://schemas.openxmlformats.org/officeDocument/2006/relationships/customXml" Target="../ink/ink334.xml"/><Relationship Id="rId11" Type="http://schemas.openxmlformats.org/officeDocument/2006/relationships/image" Target="../media/image1150.emf"/><Relationship Id="rId24" Type="http://schemas.openxmlformats.org/officeDocument/2006/relationships/customXml" Target="../ink/ink343.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36.xml"/><Relationship Id="rId19" Type="http://schemas.openxmlformats.org/officeDocument/2006/relationships/image" Target="../media/image1190.emf"/><Relationship Id="rId4" Type="http://schemas.openxmlformats.org/officeDocument/2006/relationships/customXml" Target="../ink/ink333.xml"/><Relationship Id="rId9" Type="http://schemas.openxmlformats.org/officeDocument/2006/relationships/image" Target="../media/image1140.emf"/><Relationship Id="rId14" Type="http://schemas.openxmlformats.org/officeDocument/2006/relationships/customXml" Target="../ink/ink338.xml"/><Relationship Id="rId22" Type="http://schemas.openxmlformats.org/officeDocument/2006/relationships/customXml" Target="../ink/ink342.xml"/><Relationship Id="rId27" Type="http://schemas.openxmlformats.org/officeDocument/2006/relationships/image" Target="../media/image1230.emf"/></Relationships>
</file>

<file path=ppt/slides/_rels/slide28.xml.rels><?xml version="1.0" encoding="UTF-8" standalone="yes"?>
<Relationships xmlns="http://schemas.openxmlformats.org/package/2006/relationships"><Relationship Id="rId26" Type="http://schemas.openxmlformats.org/officeDocument/2006/relationships/customXml" Target="../ink/ink348.xml"/><Relationship Id="rId39" Type="http://schemas.openxmlformats.org/officeDocument/2006/relationships/image" Target="../media/image141.emf"/><Relationship Id="rId34" Type="http://schemas.openxmlformats.org/officeDocument/2006/relationships/customXml" Target="../ink/ink352.xml"/><Relationship Id="rId42" Type="http://schemas.openxmlformats.org/officeDocument/2006/relationships/customXml" Target="../ink/ink356.xml"/><Relationship Id="rId47" Type="http://schemas.openxmlformats.org/officeDocument/2006/relationships/image" Target="../media/image145.emf"/><Relationship Id="rId50" Type="http://schemas.openxmlformats.org/officeDocument/2006/relationships/customXml" Target="../ink/ink360.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368.xml"/><Relationship Id="rId76" Type="http://schemas.openxmlformats.org/officeDocument/2006/relationships/customXml" Target="../ink/ink372.xml"/><Relationship Id="rId84" Type="http://schemas.openxmlformats.org/officeDocument/2006/relationships/customXml" Target="../ink/ink376.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380.xml"/><Relationship Id="rId2" Type="http://schemas.openxmlformats.org/officeDocument/2006/relationships/notesSlide" Target="../notesSlides/notesSlide28.xml"/><Relationship Id="rId29" Type="http://schemas.openxmlformats.org/officeDocument/2006/relationships/image" Target="../media/image136.emf"/><Relationship Id="rId24" Type="http://schemas.openxmlformats.org/officeDocument/2006/relationships/customXml" Target="../ink/ink347.xml"/><Relationship Id="rId32" Type="http://schemas.openxmlformats.org/officeDocument/2006/relationships/customXml" Target="../ink/ink351.xml"/><Relationship Id="rId37" Type="http://schemas.openxmlformats.org/officeDocument/2006/relationships/image" Target="../media/image140.emf"/><Relationship Id="rId40" Type="http://schemas.openxmlformats.org/officeDocument/2006/relationships/customXml" Target="../ink/ink355.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67.xml"/><Relationship Id="rId74" Type="http://schemas.openxmlformats.org/officeDocument/2006/relationships/customXml" Target="../ink/ink371.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349.xml"/><Relationship Id="rId36" Type="http://schemas.openxmlformats.org/officeDocument/2006/relationships/customXml" Target="../ink/ink353.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375.xml"/><Relationship Id="rId90" Type="http://schemas.openxmlformats.org/officeDocument/2006/relationships/customXml" Target="../ink/ink379.xml"/><Relationship Id="rId31" Type="http://schemas.openxmlformats.org/officeDocument/2006/relationships/image" Target="../media/image137.emf"/><Relationship Id="rId44" Type="http://schemas.openxmlformats.org/officeDocument/2006/relationships/customXml" Target="../ink/ink357.xml"/><Relationship Id="rId52" Type="http://schemas.openxmlformats.org/officeDocument/2006/relationships/customXml" Target="../ink/ink361.xml"/><Relationship Id="rId60" Type="http://schemas.openxmlformats.org/officeDocument/2006/relationships/customXml" Target="../ink/ink364.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73.xml"/><Relationship Id="rId81" Type="http://schemas.openxmlformats.org/officeDocument/2006/relationships/image" Target="../media/image941.emf"/><Relationship Id="rId86" Type="http://schemas.openxmlformats.org/officeDocument/2006/relationships/customXml" Target="../ink/ink377.xml"/><Relationship Id="rId4" Type="http://schemas.openxmlformats.org/officeDocument/2006/relationships/customXml" Target="../ink/ink345.xml"/><Relationship Id="rId27" Type="http://schemas.openxmlformats.org/officeDocument/2006/relationships/image" Target="../media/image135.emf"/><Relationship Id="rId30" Type="http://schemas.openxmlformats.org/officeDocument/2006/relationships/customXml" Target="../ink/ink350.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59.xml"/><Relationship Id="rId56" Type="http://schemas.openxmlformats.org/officeDocument/2006/relationships/customXml" Target="../ink/ink363.xml"/><Relationship Id="rId64" Type="http://schemas.openxmlformats.org/officeDocument/2006/relationships/customXml" Target="../ink/ink366.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70.xml"/><Relationship Id="rId80" Type="http://schemas.openxmlformats.org/officeDocument/2006/relationships/customXml" Target="../ink/ink374.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56.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54.xml"/><Relationship Id="rId46" Type="http://schemas.openxmlformats.org/officeDocument/2006/relationships/customXml" Target="../ink/ink358.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62.xml"/><Relationship Id="rId62" Type="http://schemas.openxmlformats.org/officeDocument/2006/relationships/customXml" Target="../ink/ink365.xml"/><Relationship Id="rId70" Type="http://schemas.openxmlformats.org/officeDocument/2006/relationships/customXml" Target="../ink/ink369.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78.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46.xml"/></Relationships>
</file>

<file path=ppt/slides/_rels/slide29.xml.rels><?xml version="1.0" encoding="UTF-8" standalone="yes"?>
<Relationships xmlns="http://schemas.openxmlformats.org/package/2006/relationships"><Relationship Id="rId3" Type="http://schemas.openxmlformats.org/officeDocument/2006/relationships/customXml" Target="../ink/ink381.xm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87.xml"/><Relationship Id="rId26" Type="http://schemas.openxmlformats.org/officeDocument/2006/relationships/customXml" Target="../ink/ink39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95.xml"/><Relationship Id="rId42" Type="http://schemas.openxmlformats.org/officeDocument/2006/relationships/customXml" Target="../ink/ink399.xml"/><Relationship Id="rId47" Type="http://schemas.openxmlformats.org/officeDocument/2006/relationships/image" Target="../media/image2062.emf"/><Relationship Id="rId50" Type="http://schemas.openxmlformats.org/officeDocument/2006/relationships/customXml" Target="../ink/ink403.xml"/><Relationship Id="rId55" Type="http://schemas.openxmlformats.org/officeDocument/2006/relationships/image" Target="../media/image2101.emf"/><Relationship Id="rId7" Type="http://schemas.microsoft.com/office/2007/relationships/diagramDrawing" Target="../diagrams/drawing2.xml"/><Relationship Id="rId12" Type="http://schemas.openxmlformats.org/officeDocument/2006/relationships/customXml" Target="../ink/ink38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97.xml"/><Relationship Id="rId46" Type="http://schemas.openxmlformats.org/officeDocument/2006/relationships/customXml" Target="../ink/ink401.xml"/><Relationship Id="rId2" Type="http://schemas.openxmlformats.org/officeDocument/2006/relationships/notesSlide" Target="../notesSlides/notesSlide31.xml"/><Relationship Id="rId16" Type="http://schemas.openxmlformats.org/officeDocument/2006/relationships/customXml" Target="../ink/ink386.xml"/><Relationship Id="rId20" Type="http://schemas.openxmlformats.org/officeDocument/2006/relationships/customXml" Target="../ink/ink388.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532.emf"/><Relationship Id="rId24" Type="http://schemas.openxmlformats.org/officeDocument/2006/relationships/customXml" Target="../ink/ink390.xml"/><Relationship Id="rId32" Type="http://schemas.openxmlformats.org/officeDocument/2006/relationships/customXml" Target="../ink/ink394.xml"/><Relationship Id="rId37" Type="http://schemas.openxmlformats.org/officeDocument/2006/relationships/image" Target="../media/image2001.emf"/><Relationship Id="rId40" Type="http://schemas.openxmlformats.org/officeDocument/2006/relationships/customXml" Target="../ink/ink398.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57.png"/><Relationship Id="rId5" Type="http://schemas.openxmlformats.org/officeDocument/2006/relationships/diagramQuickStyle" Target="../diagrams/quickStyle2.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8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00.xml"/><Relationship Id="rId52" Type="http://schemas.openxmlformats.org/officeDocument/2006/relationships/customXml" Target="../ink/ink404.xml"/><Relationship Id="rId4" Type="http://schemas.openxmlformats.org/officeDocument/2006/relationships/diagramLayout" Target="../diagrams/layout2.xml"/><Relationship Id="rId9" Type="http://schemas.openxmlformats.org/officeDocument/2006/relationships/image" Target="../media/image1501.emf"/><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media/image2410.emf"/><Relationship Id="rId30" Type="http://schemas.openxmlformats.org/officeDocument/2006/relationships/customXml" Target="../ink/ink39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02.xml"/><Relationship Id="rId56" Type="http://schemas.openxmlformats.org/officeDocument/2006/relationships/customXml" Target="../ink/ink406.xml"/><Relationship Id="rId8" Type="http://schemas.openxmlformats.org/officeDocument/2006/relationships/customXml" Target="../ink/ink382.xml"/><Relationship Id="rId51" Type="http://schemas.openxmlformats.org/officeDocument/2006/relationships/image" Target="../media/image2082.emf"/><Relationship Id="rId3"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8" Type="http://schemas.openxmlformats.org/officeDocument/2006/relationships/customXml" Target="../ink/ink408.xml"/><Relationship Id="rId3" Type="http://schemas.openxmlformats.org/officeDocument/2006/relationships/image" Target="../media/image58.png"/><Relationship Id="rId7" Type="http://schemas.openxmlformats.org/officeDocument/2006/relationships/image" Target="../media/image134.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407.xml"/><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150.emf"/></Relationships>
</file>

<file path=ppt/slides/_rels/slide33.xml.rels><?xml version="1.0" encoding="UTF-8" standalone="yes"?>
<Relationships xmlns="http://schemas.openxmlformats.org/package/2006/relationships"><Relationship Id="rId8" Type="http://schemas.openxmlformats.org/officeDocument/2006/relationships/customXml" Target="../ink/ink410.xml"/><Relationship Id="rId13" Type="http://schemas.openxmlformats.org/officeDocument/2006/relationships/image" Target="../media/image155.emf"/><Relationship Id="rId18" Type="http://schemas.openxmlformats.org/officeDocument/2006/relationships/customXml" Target="../ink/ink415.xml"/><Relationship Id="rId26" Type="http://schemas.openxmlformats.org/officeDocument/2006/relationships/customXml" Target="../ink/ink419.xml"/><Relationship Id="rId3" Type="http://schemas.openxmlformats.org/officeDocument/2006/relationships/image" Target="../media/image151.png"/><Relationship Id="rId21" Type="http://schemas.openxmlformats.org/officeDocument/2006/relationships/image" Target="../media/image159.emf"/><Relationship Id="rId34" Type="http://schemas.openxmlformats.org/officeDocument/2006/relationships/customXml" Target="../ink/ink423.xml"/><Relationship Id="rId7" Type="http://schemas.openxmlformats.org/officeDocument/2006/relationships/image" Target="../media/image1500.emf"/><Relationship Id="rId12" Type="http://schemas.openxmlformats.org/officeDocument/2006/relationships/customXml" Target="../ink/ink412.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414.xml"/><Relationship Id="rId20" Type="http://schemas.openxmlformats.org/officeDocument/2006/relationships/customXml" Target="../ink/ink416.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409.xml"/><Relationship Id="rId11" Type="http://schemas.openxmlformats.org/officeDocument/2006/relationships/image" Target="../media/image154.emf"/><Relationship Id="rId24" Type="http://schemas.openxmlformats.org/officeDocument/2006/relationships/customXml" Target="../ink/ink418.xml"/><Relationship Id="rId32" Type="http://schemas.openxmlformats.org/officeDocument/2006/relationships/customXml" Target="../ink/ink422.xml"/><Relationship Id="rId5" Type="http://schemas.openxmlformats.org/officeDocument/2006/relationships/image" Target="../media/image152.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420.xml"/><Relationship Id="rId10" Type="http://schemas.openxmlformats.org/officeDocument/2006/relationships/customXml" Target="../ink/ink411.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58.png"/><Relationship Id="rId9" Type="http://schemas.openxmlformats.org/officeDocument/2006/relationships/image" Target="../media/image153.emf"/><Relationship Id="rId14" Type="http://schemas.openxmlformats.org/officeDocument/2006/relationships/customXml" Target="../ink/ink413.xml"/><Relationship Id="rId22" Type="http://schemas.openxmlformats.org/officeDocument/2006/relationships/customXml" Target="../ink/ink417.xml"/><Relationship Id="rId27" Type="http://schemas.openxmlformats.org/officeDocument/2006/relationships/image" Target="../media/image162.emf"/><Relationship Id="rId30" Type="http://schemas.openxmlformats.org/officeDocument/2006/relationships/customXml" Target="../ink/ink421.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424.xml"/><Relationship Id="rId5" Type="http://schemas.openxmlformats.org/officeDocument/2006/relationships/image" Target="../media/image152.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1.png"/><Relationship Id="rId7" Type="http://schemas.openxmlformats.org/officeDocument/2006/relationships/customXml" Target="../ink/ink42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customXml" Target="../ink/ink425.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ink/ink432.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445.xml"/><Relationship Id="rId21" Type="http://schemas.openxmlformats.org/officeDocument/2006/relationships/customXml" Target="../ink/ink436.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449.xml"/><Relationship Id="rId50" Type="http://schemas.openxmlformats.org/officeDocument/2006/relationships/image" Target="../media/image1640.emf"/><Relationship Id="rId55" Type="http://schemas.openxmlformats.org/officeDocument/2006/relationships/customXml" Target="../ink/ink453.xml"/><Relationship Id="rId63" Type="http://schemas.openxmlformats.org/officeDocument/2006/relationships/customXml" Target="../ink/ink457.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429.xml"/><Relationship Id="rId71" Type="http://schemas.openxmlformats.org/officeDocument/2006/relationships/customXml" Target="../ink/ink461.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440.xml"/><Relationship Id="rId11" Type="http://schemas.openxmlformats.org/officeDocument/2006/relationships/customXml" Target="../ink/ink431.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44.xml"/><Relationship Id="rId40" Type="http://schemas.openxmlformats.org/officeDocument/2006/relationships/image" Target="../media/image1591.emf"/><Relationship Id="rId45" Type="http://schemas.openxmlformats.org/officeDocument/2006/relationships/customXml" Target="../ink/ink448.xml"/><Relationship Id="rId53" Type="http://schemas.openxmlformats.org/officeDocument/2006/relationships/customXml" Target="../ink/ink452.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28.xml"/><Relationship Id="rId15" Type="http://schemas.openxmlformats.org/officeDocument/2006/relationships/customXml" Target="../ink/ink433.xml"/><Relationship Id="rId23" Type="http://schemas.openxmlformats.org/officeDocument/2006/relationships/customXml" Target="../ink/ink437.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50.xml"/><Relationship Id="rId57" Type="http://schemas.openxmlformats.org/officeDocument/2006/relationships/customXml" Target="../ink/ink454.xml"/><Relationship Id="rId61" Type="http://schemas.openxmlformats.org/officeDocument/2006/relationships/customXml" Target="../ink/ink456.xml"/><Relationship Id="rId10" Type="http://schemas.openxmlformats.org/officeDocument/2006/relationships/image" Target="../media/image782.emf"/><Relationship Id="rId19" Type="http://schemas.openxmlformats.org/officeDocument/2006/relationships/customXml" Target="../ink/ink435.xml"/><Relationship Id="rId31" Type="http://schemas.openxmlformats.org/officeDocument/2006/relationships/customXml" Target="../ink/ink441.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58.xml"/><Relationship Id="rId73" Type="http://schemas.openxmlformats.org/officeDocument/2006/relationships/customXml" Target="../ink/ink462.xml"/><Relationship Id="rId78" Type="http://schemas.openxmlformats.org/officeDocument/2006/relationships/image" Target="../media/image171.png"/><Relationship Id="rId4" Type="http://schemas.openxmlformats.org/officeDocument/2006/relationships/image" Target="../media/image554.emf"/><Relationship Id="rId9" Type="http://schemas.openxmlformats.org/officeDocument/2006/relationships/customXml" Target="../ink/ink430.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39.xml"/><Relationship Id="rId30" Type="http://schemas.openxmlformats.org/officeDocument/2006/relationships/image" Target="../media/image1543.emf"/><Relationship Id="rId35" Type="http://schemas.openxmlformats.org/officeDocument/2006/relationships/customXml" Target="../ink/ink443.xml"/><Relationship Id="rId43" Type="http://schemas.openxmlformats.org/officeDocument/2006/relationships/customXml" Target="../ink/ink447.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60.xml"/><Relationship Id="rId77" Type="http://schemas.openxmlformats.org/officeDocument/2006/relationships/image" Target="../media/image170.png"/><Relationship Id="rId8" Type="http://schemas.openxmlformats.org/officeDocument/2006/relationships/image" Target="../media/image772.emf"/><Relationship Id="rId51" Type="http://schemas.openxmlformats.org/officeDocument/2006/relationships/customXml" Target="../ink/ink451.xml"/><Relationship Id="rId72" Type="http://schemas.openxmlformats.org/officeDocument/2006/relationships/image" Target="../media/image175.emf"/><Relationship Id="rId3" Type="http://schemas.openxmlformats.org/officeDocument/2006/relationships/customXml" Target="../ink/ink427.xml"/><Relationship Id="rId12" Type="http://schemas.openxmlformats.org/officeDocument/2006/relationships/image" Target="../media/image792.emf"/><Relationship Id="rId17" Type="http://schemas.openxmlformats.org/officeDocument/2006/relationships/customXml" Target="../ink/ink434.xml"/><Relationship Id="rId25" Type="http://schemas.openxmlformats.org/officeDocument/2006/relationships/customXml" Target="../ink/ink438.xml"/><Relationship Id="rId33" Type="http://schemas.openxmlformats.org/officeDocument/2006/relationships/customXml" Target="../ink/ink442.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55.xml"/><Relationship Id="rId67" Type="http://schemas.openxmlformats.org/officeDocument/2006/relationships/customXml" Target="../ink/ink459.xml"/><Relationship Id="rId20" Type="http://schemas.openxmlformats.org/officeDocument/2006/relationships/image" Target="../media/image842.emf"/><Relationship Id="rId41" Type="http://schemas.openxmlformats.org/officeDocument/2006/relationships/customXml" Target="../ink/ink446.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63.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471.xml"/><Relationship Id="rId26" Type="http://schemas.openxmlformats.org/officeDocument/2006/relationships/customXml" Target="../ink/ink475.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479.xml"/><Relationship Id="rId42" Type="http://schemas.openxmlformats.org/officeDocument/2006/relationships/customXml" Target="../ink/ink483.xml"/><Relationship Id="rId47" Type="http://schemas.openxmlformats.org/officeDocument/2006/relationships/image" Target="../media/image199.emf"/><Relationship Id="rId50" Type="http://schemas.openxmlformats.org/officeDocument/2006/relationships/customXml" Target="../ink/ink487.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96.xml"/><Relationship Id="rId76" Type="http://schemas.openxmlformats.org/officeDocument/2006/relationships/customXml" Target="../ink/ink50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470.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474.xml"/><Relationship Id="rId32" Type="http://schemas.openxmlformats.org/officeDocument/2006/relationships/customXml" Target="../ink/ink478.xml"/><Relationship Id="rId37" Type="http://schemas.openxmlformats.org/officeDocument/2006/relationships/image" Target="../media/image194.emf"/><Relationship Id="rId40" Type="http://schemas.openxmlformats.org/officeDocument/2006/relationships/customXml" Target="../ink/ink482.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491.xml"/><Relationship Id="rId66" Type="http://schemas.openxmlformats.org/officeDocument/2006/relationships/customXml" Target="../ink/ink495.xml"/><Relationship Id="rId74" Type="http://schemas.openxmlformats.org/officeDocument/2006/relationships/customXml" Target="../ink/ink49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173.png"/><Relationship Id="rId10" Type="http://schemas.openxmlformats.org/officeDocument/2006/relationships/customXml" Target="../ink/ink467.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01.xml"/><Relationship Id="rId81" Type="http://schemas.openxmlformats.org/officeDocument/2006/relationships/image" Target="../media/image216.emf"/><Relationship Id="rId4" Type="http://schemas.openxmlformats.org/officeDocument/2006/relationships/customXml" Target="../ink/ink464.xml"/><Relationship Id="rId9" Type="http://schemas.openxmlformats.org/officeDocument/2006/relationships/image" Target="../media/image180.emf"/><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189.emf"/><Relationship Id="rId30" Type="http://schemas.openxmlformats.org/officeDocument/2006/relationships/customXml" Target="../ink/ink47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66.xml"/><Relationship Id="rId51" Type="http://schemas.openxmlformats.org/officeDocument/2006/relationships/image" Target="../media/image201.emf"/><Relationship Id="rId72" Type="http://schemas.openxmlformats.org/officeDocument/2006/relationships/customXml" Target="../ink/ink498.xml"/><Relationship Id="rId80" Type="http://schemas.openxmlformats.org/officeDocument/2006/relationships/customXml" Target="../ink/ink502.xml"/><Relationship Id="rId3" Type="http://schemas.openxmlformats.org/officeDocument/2006/relationships/image" Target="../media/image172.png"/><Relationship Id="rId12" Type="http://schemas.openxmlformats.org/officeDocument/2006/relationships/customXml" Target="../ink/ink46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72.xml"/><Relationship Id="rId41" Type="http://schemas.openxmlformats.org/officeDocument/2006/relationships/image" Target="../media/image196.emf"/><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6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199.emf"/><Relationship Id="rId50" Type="http://schemas.openxmlformats.org/officeDocument/2006/relationships/customXml" Target="../ink/ink52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35.xml"/><Relationship Id="rId76" Type="http://schemas.openxmlformats.org/officeDocument/2006/relationships/customXml" Target="../ink/ink539.xml"/><Relationship Id="rId84" Type="http://schemas.openxmlformats.org/officeDocument/2006/relationships/image" Target="../media/image217.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50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194.emf"/><Relationship Id="rId40" Type="http://schemas.openxmlformats.org/officeDocument/2006/relationships/customXml" Target="../ink/ink52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30.xml"/><Relationship Id="rId66" Type="http://schemas.openxmlformats.org/officeDocument/2006/relationships/customXml" Target="../ink/ink534.xml"/><Relationship Id="rId74" Type="http://schemas.openxmlformats.org/officeDocument/2006/relationships/customXml" Target="../ink/ink53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173.png"/><Relationship Id="rId10" Type="http://schemas.openxmlformats.org/officeDocument/2006/relationships/customXml" Target="../ink/ink50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23.xml"/><Relationship Id="rId52" Type="http://schemas.openxmlformats.org/officeDocument/2006/relationships/customXml" Target="../ink/ink527.xml"/><Relationship Id="rId60" Type="http://schemas.openxmlformats.org/officeDocument/2006/relationships/customXml" Target="../ink/ink53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40.xml"/><Relationship Id="rId81" Type="http://schemas.openxmlformats.org/officeDocument/2006/relationships/image" Target="../media/image216.emf"/><Relationship Id="rId4" Type="http://schemas.openxmlformats.org/officeDocument/2006/relationships/customXml" Target="../ink/ink503.xml"/><Relationship Id="rId9" Type="http://schemas.openxmlformats.org/officeDocument/2006/relationships/image" Target="../media/image180.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189.emf"/><Relationship Id="rId30" Type="http://schemas.openxmlformats.org/officeDocument/2006/relationships/customXml" Target="../ink/ink51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25.xml"/><Relationship Id="rId56" Type="http://schemas.openxmlformats.org/officeDocument/2006/relationships/customXml" Target="../ink/ink529.xml"/><Relationship Id="rId64" Type="http://schemas.openxmlformats.org/officeDocument/2006/relationships/customXml" Target="../ink/ink53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05.xml"/><Relationship Id="rId51" Type="http://schemas.openxmlformats.org/officeDocument/2006/relationships/image" Target="../media/image201.emf"/><Relationship Id="rId72" Type="http://schemas.openxmlformats.org/officeDocument/2006/relationships/customXml" Target="../ink/ink537.xml"/><Relationship Id="rId80" Type="http://schemas.openxmlformats.org/officeDocument/2006/relationships/customXml" Target="../ink/ink541.xml"/><Relationship Id="rId3" Type="http://schemas.openxmlformats.org/officeDocument/2006/relationships/image" Target="../media/image172.png"/><Relationship Id="rId12" Type="http://schemas.openxmlformats.org/officeDocument/2006/relationships/customXml" Target="../ink/ink50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20.xml"/><Relationship Id="rId46" Type="http://schemas.openxmlformats.org/officeDocument/2006/relationships/customXml" Target="../ink/ink52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11.xml"/><Relationship Id="rId41" Type="http://schemas.openxmlformats.org/officeDocument/2006/relationships/image" Target="../media/image196.emf"/><Relationship Id="rId54" Type="http://schemas.openxmlformats.org/officeDocument/2006/relationships/customXml" Target="../ink/ink528.xml"/><Relationship Id="rId62" Type="http://schemas.openxmlformats.org/officeDocument/2006/relationships/customXml" Target="../ink/ink532.xml"/><Relationship Id="rId70" Type="http://schemas.openxmlformats.org/officeDocument/2006/relationships/customXml" Target="../ink/ink536.xml"/><Relationship Id="rId75" Type="http://schemas.openxmlformats.org/officeDocument/2006/relationships/image" Target="../media/image213.emf"/><Relationship Id="rId83"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0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50.xml"/><Relationship Id="rId26" Type="http://schemas.openxmlformats.org/officeDocument/2006/relationships/customXml" Target="../ink/ink55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58.xml"/><Relationship Id="rId42" Type="http://schemas.openxmlformats.org/officeDocument/2006/relationships/customXml" Target="../ink/ink562.xml"/><Relationship Id="rId47" Type="http://schemas.openxmlformats.org/officeDocument/2006/relationships/image" Target="../media/image199.emf"/><Relationship Id="rId50" Type="http://schemas.openxmlformats.org/officeDocument/2006/relationships/customXml" Target="../ink/ink56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575.xml"/><Relationship Id="rId76" Type="http://schemas.openxmlformats.org/officeDocument/2006/relationships/customXml" Target="../ink/ink579.xml"/><Relationship Id="rId84" Type="http://schemas.openxmlformats.org/officeDocument/2006/relationships/image" Target="../media/image218.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16" Type="http://schemas.openxmlformats.org/officeDocument/2006/relationships/customXml" Target="../ink/ink54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53.xml"/><Relationship Id="rId32" Type="http://schemas.openxmlformats.org/officeDocument/2006/relationships/customXml" Target="../ink/ink557.xml"/><Relationship Id="rId37" Type="http://schemas.openxmlformats.org/officeDocument/2006/relationships/image" Target="../media/image194.emf"/><Relationship Id="rId40" Type="http://schemas.openxmlformats.org/officeDocument/2006/relationships/customXml" Target="../ink/ink56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570.xml"/><Relationship Id="rId66" Type="http://schemas.openxmlformats.org/officeDocument/2006/relationships/customXml" Target="../ink/ink574.xml"/><Relationship Id="rId74" Type="http://schemas.openxmlformats.org/officeDocument/2006/relationships/customXml" Target="../ink/ink57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173.png"/><Relationship Id="rId10" Type="http://schemas.openxmlformats.org/officeDocument/2006/relationships/customXml" Target="../ink/ink54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563.xml"/><Relationship Id="rId52" Type="http://schemas.openxmlformats.org/officeDocument/2006/relationships/customXml" Target="../ink/ink567.xml"/><Relationship Id="rId60" Type="http://schemas.openxmlformats.org/officeDocument/2006/relationships/customXml" Target="../ink/ink57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80.xml"/><Relationship Id="rId81" Type="http://schemas.openxmlformats.org/officeDocument/2006/relationships/image" Target="../media/image216.emf"/><Relationship Id="rId4" Type="http://schemas.openxmlformats.org/officeDocument/2006/relationships/customXml" Target="../ink/ink543.xml"/><Relationship Id="rId9" Type="http://schemas.openxmlformats.org/officeDocument/2006/relationships/image" Target="../media/image180.emf"/><Relationship Id="rId14" Type="http://schemas.openxmlformats.org/officeDocument/2006/relationships/customXml" Target="../ink/ink548.xml"/><Relationship Id="rId22" Type="http://schemas.openxmlformats.org/officeDocument/2006/relationships/customXml" Target="../ink/ink552.xml"/><Relationship Id="rId27" Type="http://schemas.openxmlformats.org/officeDocument/2006/relationships/image" Target="../media/image189.emf"/><Relationship Id="rId30" Type="http://schemas.openxmlformats.org/officeDocument/2006/relationships/customXml" Target="../ink/ink55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65.xml"/><Relationship Id="rId56" Type="http://schemas.openxmlformats.org/officeDocument/2006/relationships/customXml" Target="../ink/ink569.xml"/><Relationship Id="rId64" Type="http://schemas.openxmlformats.org/officeDocument/2006/relationships/customXml" Target="../ink/ink57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45.xml"/><Relationship Id="rId51" Type="http://schemas.openxmlformats.org/officeDocument/2006/relationships/image" Target="../media/image201.emf"/><Relationship Id="rId72" Type="http://schemas.openxmlformats.org/officeDocument/2006/relationships/customXml" Target="../ink/ink577.xml"/><Relationship Id="rId80" Type="http://schemas.openxmlformats.org/officeDocument/2006/relationships/customXml" Target="../ink/ink581.xml"/><Relationship Id="rId3" Type="http://schemas.openxmlformats.org/officeDocument/2006/relationships/image" Target="../media/image172.png"/><Relationship Id="rId12" Type="http://schemas.openxmlformats.org/officeDocument/2006/relationships/customXml" Target="../ink/ink54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60.xml"/><Relationship Id="rId46" Type="http://schemas.openxmlformats.org/officeDocument/2006/relationships/customXml" Target="../ink/ink56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51.xml"/><Relationship Id="rId41" Type="http://schemas.openxmlformats.org/officeDocument/2006/relationships/image" Target="../media/image196.emf"/><Relationship Id="rId54" Type="http://schemas.openxmlformats.org/officeDocument/2006/relationships/customXml" Target="../ink/ink568.xml"/><Relationship Id="rId62" Type="http://schemas.openxmlformats.org/officeDocument/2006/relationships/customXml" Target="../ink/ink572.xml"/><Relationship Id="rId70" Type="http://schemas.openxmlformats.org/officeDocument/2006/relationships/customXml" Target="../ink/ink576.xml"/><Relationship Id="rId75" Type="http://schemas.openxmlformats.org/officeDocument/2006/relationships/image" Target="../media/image213.emf"/><Relationship Id="rId83"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4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55.xml"/><Relationship Id="rId36" Type="http://schemas.openxmlformats.org/officeDocument/2006/relationships/customXml" Target="../ink/ink559.xml"/><Relationship Id="rId49" Type="http://schemas.openxmlformats.org/officeDocument/2006/relationships/image" Target="../media/image200.emf"/><Relationship Id="rId57" Type="http://schemas.openxmlformats.org/officeDocument/2006/relationships/image" Target="../media/image20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590.xml"/><Relationship Id="rId26" Type="http://schemas.openxmlformats.org/officeDocument/2006/relationships/customXml" Target="../ink/ink59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598.xml"/><Relationship Id="rId42" Type="http://schemas.openxmlformats.org/officeDocument/2006/relationships/customXml" Target="../ink/ink602.xml"/><Relationship Id="rId47" Type="http://schemas.openxmlformats.org/officeDocument/2006/relationships/image" Target="../media/image199.emf"/><Relationship Id="rId50" Type="http://schemas.openxmlformats.org/officeDocument/2006/relationships/customXml" Target="../ink/ink60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15.xml"/><Relationship Id="rId76" Type="http://schemas.openxmlformats.org/officeDocument/2006/relationships/customXml" Target="../ink/ink619.xml"/><Relationship Id="rId84" Type="http://schemas.openxmlformats.org/officeDocument/2006/relationships/image" Target="../media/image219.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16" Type="http://schemas.openxmlformats.org/officeDocument/2006/relationships/customXml" Target="../ink/ink58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593.xml"/><Relationship Id="rId32" Type="http://schemas.openxmlformats.org/officeDocument/2006/relationships/customXml" Target="../ink/ink597.xml"/><Relationship Id="rId37" Type="http://schemas.openxmlformats.org/officeDocument/2006/relationships/image" Target="../media/image194.emf"/><Relationship Id="rId40" Type="http://schemas.openxmlformats.org/officeDocument/2006/relationships/customXml" Target="../ink/ink60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10.xml"/><Relationship Id="rId66" Type="http://schemas.openxmlformats.org/officeDocument/2006/relationships/customXml" Target="../ink/ink614.xml"/><Relationship Id="rId74" Type="http://schemas.openxmlformats.org/officeDocument/2006/relationships/customXml" Target="../ink/ink61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173.png"/><Relationship Id="rId10" Type="http://schemas.openxmlformats.org/officeDocument/2006/relationships/customXml" Target="../ink/ink58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03.xml"/><Relationship Id="rId52" Type="http://schemas.openxmlformats.org/officeDocument/2006/relationships/customXml" Target="../ink/ink607.xml"/><Relationship Id="rId60" Type="http://schemas.openxmlformats.org/officeDocument/2006/relationships/customXml" Target="../ink/ink61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20.xml"/><Relationship Id="rId81" Type="http://schemas.openxmlformats.org/officeDocument/2006/relationships/image" Target="../media/image216.emf"/><Relationship Id="rId4" Type="http://schemas.openxmlformats.org/officeDocument/2006/relationships/customXml" Target="../ink/ink583.xml"/><Relationship Id="rId9" Type="http://schemas.openxmlformats.org/officeDocument/2006/relationships/image" Target="../media/image180.emf"/><Relationship Id="rId14" Type="http://schemas.openxmlformats.org/officeDocument/2006/relationships/customXml" Target="../ink/ink588.xml"/><Relationship Id="rId22" Type="http://schemas.openxmlformats.org/officeDocument/2006/relationships/customXml" Target="../ink/ink592.xml"/><Relationship Id="rId27" Type="http://schemas.openxmlformats.org/officeDocument/2006/relationships/image" Target="../media/image189.emf"/><Relationship Id="rId30" Type="http://schemas.openxmlformats.org/officeDocument/2006/relationships/customXml" Target="../ink/ink59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05.xml"/><Relationship Id="rId56" Type="http://schemas.openxmlformats.org/officeDocument/2006/relationships/customXml" Target="../ink/ink609.xml"/><Relationship Id="rId64" Type="http://schemas.openxmlformats.org/officeDocument/2006/relationships/customXml" Target="../ink/ink61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85.xml"/><Relationship Id="rId51" Type="http://schemas.openxmlformats.org/officeDocument/2006/relationships/image" Target="../media/image201.emf"/><Relationship Id="rId72" Type="http://schemas.openxmlformats.org/officeDocument/2006/relationships/customXml" Target="../ink/ink617.xml"/><Relationship Id="rId80" Type="http://schemas.openxmlformats.org/officeDocument/2006/relationships/customXml" Target="../ink/ink621.xml"/><Relationship Id="rId3" Type="http://schemas.openxmlformats.org/officeDocument/2006/relationships/image" Target="../media/image172.png"/><Relationship Id="rId12" Type="http://schemas.openxmlformats.org/officeDocument/2006/relationships/customXml" Target="../ink/ink58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00.xml"/><Relationship Id="rId46" Type="http://schemas.openxmlformats.org/officeDocument/2006/relationships/customXml" Target="../ink/ink60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91.xml"/><Relationship Id="rId41" Type="http://schemas.openxmlformats.org/officeDocument/2006/relationships/image" Target="../media/image196.emf"/><Relationship Id="rId54" Type="http://schemas.openxmlformats.org/officeDocument/2006/relationships/customXml" Target="../ink/ink608.xml"/><Relationship Id="rId62" Type="http://schemas.openxmlformats.org/officeDocument/2006/relationships/customXml" Target="../ink/ink612.xml"/><Relationship Id="rId70" Type="http://schemas.openxmlformats.org/officeDocument/2006/relationships/customXml" Target="../ink/ink616.xml"/><Relationship Id="rId75" Type="http://schemas.openxmlformats.org/officeDocument/2006/relationships/image" Target="../media/image213.emf"/><Relationship Id="rId83" Type="http://schemas.openxmlformats.org/officeDocument/2006/relationships/customXml" Target="../ink/ink622.xml"/><Relationship Id="rId1" Type="http://schemas.openxmlformats.org/officeDocument/2006/relationships/slideLayout" Target="../slideLayouts/slideLayout2.xml"/><Relationship Id="rId6" Type="http://schemas.openxmlformats.org/officeDocument/2006/relationships/customXml" Target="../ink/ink58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95.xml"/><Relationship Id="rId36" Type="http://schemas.openxmlformats.org/officeDocument/2006/relationships/customXml" Target="../ink/ink599.xml"/><Relationship Id="rId49" Type="http://schemas.openxmlformats.org/officeDocument/2006/relationships/image" Target="../media/image200.emf"/><Relationship Id="rId57" Type="http://schemas.openxmlformats.org/officeDocument/2006/relationships/image" Target="../media/image204.emf"/></Relationships>
</file>

<file path=ppt/slides/_rels/slide41.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30.xml"/><Relationship Id="rId26" Type="http://schemas.openxmlformats.org/officeDocument/2006/relationships/customXml" Target="../ink/ink63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38.xml"/><Relationship Id="rId42" Type="http://schemas.openxmlformats.org/officeDocument/2006/relationships/customXml" Target="../ink/ink642.xml"/><Relationship Id="rId47" Type="http://schemas.openxmlformats.org/officeDocument/2006/relationships/image" Target="../media/image199.emf"/><Relationship Id="rId50" Type="http://schemas.openxmlformats.org/officeDocument/2006/relationships/customXml" Target="../ink/ink64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55.xml"/><Relationship Id="rId76" Type="http://schemas.openxmlformats.org/officeDocument/2006/relationships/customXml" Target="../ink/ink659.xml"/><Relationship Id="rId84" Type="http://schemas.openxmlformats.org/officeDocument/2006/relationships/image" Target="../media/image220.emf"/><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16" Type="http://schemas.openxmlformats.org/officeDocument/2006/relationships/customXml" Target="../ink/ink62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33.xml"/><Relationship Id="rId32" Type="http://schemas.openxmlformats.org/officeDocument/2006/relationships/customXml" Target="../ink/ink637.xml"/><Relationship Id="rId37" Type="http://schemas.openxmlformats.org/officeDocument/2006/relationships/image" Target="../media/image194.emf"/><Relationship Id="rId40" Type="http://schemas.openxmlformats.org/officeDocument/2006/relationships/customXml" Target="../ink/ink64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50.xml"/><Relationship Id="rId66" Type="http://schemas.openxmlformats.org/officeDocument/2006/relationships/customXml" Target="../ink/ink654.xml"/><Relationship Id="rId74" Type="http://schemas.openxmlformats.org/officeDocument/2006/relationships/customXml" Target="../ink/ink65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173.png"/><Relationship Id="rId10" Type="http://schemas.openxmlformats.org/officeDocument/2006/relationships/customXml" Target="../ink/ink62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43.xml"/><Relationship Id="rId52" Type="http://schemas.openxmlformats.org/officeDocument/2006/relationships/customXml" Target="../ink/ink647.xml"/><Relationship Id="rId60" Type="http://schemas.openxmlformats.org/officeDocument/2006/relationships/customXml" Target="../ink/ink65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60.xml"/><Relationship Id="rId81" Type="http://schemas.openxmlformats.org/officeDocument/2006/relationships/image" Target="../media/image216.emf"/><Relationship Id="rId4" Type="http://schemas.openxmlformats.org/officeDocument/2006/relationships/customXml" Target="../ink/ink623.xml"/><Relationship Id="rId9" Type="http://schemas.openxmlformats.org/officeDocument/2006/relationships/image" Target="../media/image180.emf"/><Relationship Id="rId14" Type="http://schemas.openxmlformats.org/officeDocument/2006/relationships/customXml" Target="../ink/ink628.xml"/><Relationship Id="rId22" Type="http://schemas.openxmlformats.org/officeDocument/2006/relationships/customXml" Target="../ink/ink632.xml"/><Relationship Id="rId27" Type="http://schemas.openxmlformats.org/officeDocument/2006/relationships/image" Target="../media/image189.emf"/><Relationship Id="rId30" Type="http://schemas.openxmlformats.org/officeDocument/2006/relationships/customXml" Target="../ink/ink63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45.xml"/><Relationship Id="rId56" Type="http://schemas.openxmlformats.org/officeDocument/2006/relationships/customXml" Target="../ink/ink649.xml"/><Relationship Id="rId64" Type="http://schemas.openxmlformats.org/officeDocument/2006/relationships/customXml" Target="../ink/ink65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25.xml"/><Relationship Id="rId51" Type="http://schemas.openxmlformats.org/officeDocument/2006/relationships/image" Target="../media/image201.emf"/><Relationship Id="rId72" Type="http://schemas.openxmlformats.org/officeDocument/2006/relationships/customXml" Target="../ink/ink657.xml"/><Relationship Id="rId80" Type="http://schemas.openxmlformats.org/officeDocument/2006/relationships/customXml" Target="../ink/ink661.xml"/><Relationship Id="rId3" Type="http://schemas.openxmlformats.org/officeDocument/2006/relationships/image" Target="../media/image172.png"/><Relationship Id="rId12" Type="http://schemas.openxmlformats.org/officeDocument/2006/relationships/customXml" Target="../ink/ink62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40.xml"/><Relationship Id="rId46" Type="http://schemas.openxmlformats.org/officeDocument/2006/relationships/customXml" Target="../ink/ink64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31.xml"/><Relationship Id="rId41" Type="http://schemas.openxmlformats.org/officeDocument/2006/relationships/image" Target="../media/image196.emf"/><Relationship Id="rId54" Type="http://schemas.openxmlformats.org/officeDocument/2006/relationships/customXml" Target="../ink/ink648.xml"/><Relationship Id="rId62" Type="http://schemas.openxmlformats.org/officeDocument/2006/relationships/customXml" Target="../ink/ink652.xml"/><Relationship Id="rId70" Type="http://schemas.openxmlformats.org/officeDocument/2006/relationships/customXml" Target="../ink/ink656.xml"/><Relationship Id="rId75" Type="http://schemas.openxmlformats.org/officeDocument/2006/relationships/image" Target="../media/image213.emf"/><Relationship Id="rId83"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customXml" Target="../ink/ink62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35.xml"/><Relationship Id="rId36" Type="http://schemas.openxmlformats.org/officeDocument/2006/relationships/customXml" Target="../ink/ink639.xml"/><Relationship Id="rId49" Type="http://schemas.openxmlformats.org/officeDocument/2006/relationships/image" Target="../media/image200.emf"/><Relationship Id="rId57" Type="http://schemas.openxmlformats.org/officeDocument/2006/relationships/image" Target="../media/image204.emf"/></Relationships>
</file>

<file path=ppt/slides/_rels/slide42.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670.xml"/><Relationship Id="rId26" Type="http://schemas.openxmlformats.org/officeDocument/2006/relationships/customXml" Target="../ink/ink67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678.xml"/><Relationship Id="rId42" Type="http://schemas.openxmlformats.org/officeDocument/2006/relationships/customXml" Target="../ink/ink682.xml"/><Relationship Id="rId47" Type="http://schemas.openxmlformats.org/officeDocument/2006/relationships/image" Target="../media/image199.emf"/><Relationship Id="rId50" Type="http://schemas.openxmlformats.org/officeDocument/2006/relationships/customXml" Target="../ink/ink68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695.xml"/><Relationship Id="rId76" Type="http://schemas.openxmlformats.org/officeDocument/2006/relationships/customXml" Target="../ink/ink69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2.xml"/><Relationship Id="rId16" Type="http://schemas.openxmlformats.org/officeDocument/2006/relationships/customXml" Target="../ink/ink66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673.xml"/><Relationship Id="rId32" Type="http://schemas.openxmlformats.org/officeDocument/2006/relationships/customXml" Target="../ink/ink677.xml"/><Relationship Id="rId37" Type="http://schemas.openxmlformats.org/officeDocument/2006/relationships/image" Target="../media/image194.emf"/><Relationship Id="rId40" Type="http://schemas.openxmlformats.org/officeDocument/2006/relationships/customXml" Target="../ink/ink68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690.xml"/><Relationship Id="rId66" Type="http://schemas.openxmlformats.org/officeDocument/2006/relationships/customXml" Target="../ink/ink694.xml"/><Relationship Id="rId74" Type="http://schemas.openxmlformats.org/officeDocument/2006/relationships/customXml" Target="../ink/ink69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66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683.xml"/><Relationship Id="rId52" Type="http://schemas.openxmlformats.org/officeDocument/2006/relationships/customXml" Target="../ink/ink687.xml"/><Relationship Id="rId60" Type="http://schemas.openxmlformats.org/officeDocument/2006/relationships/customXml" Target="../ink/ink69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700.xml"/><Relationship Id="rId81" Type="http://schemas.openxmlformats.org/officeDocument/2006/relationships/image" Target="../media/image216.emf"/><Relationship Id="rId4" Type="http://schemas.openxmlformats.org/officeDocument/2006/relationships/customXml" Target="../ink/ink663.xml"/><Relationship Id="rId9" Type="http://schemas.openxmlformats.org/officeDocument/2006/relationships/image" Target="../media/image180.emf"/><Relationship Id="rId14" Type="http://schemas.openxmlformats.org/officeDocument/2006/relationships/customXml" Target="../ink/ink668.xml"/><Relationship Id="rId22" Type="http://schemas.openxmlformats.org/officeDocument/2006/relationships/customXml" Target="../ink/ink672.xml"/><Relationship Id="rId27" Type="http://schemas.openxmlformats.org/officeDocument/2006/relationships/image" Target="../media/image189.emf"/><Relationship Id="rId30" Type="http://schemas.openxmlformats.org/officeDocument/2006/relationships/customXml" Target="../ink/ink67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85.xml"/><Relationship Id="rId56" Type="http://schemas.openxmlformats.org/officeDocument/2006/relationships/customXml" Target="../ink/ink689.xml"/><Relationship Id="rId64" Type="http://schemas.openxmlformats.org/officeDocument/2006/relationships/customXml" Target="../ink/ink69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65.xml"/><Relationship Id="rId51" Type="http://schemas.openxmlformats.org/officeDocument/2006/relationships/image" Target="../media/image201.emf"/><Relationship Id="rId72" Type="http://schemas.openxmlformats.org/officeDocument/2006/relationships/customXml" Target="../ink/ink697.xml"/><Relationship Id="rId80" Type="http://schemas.openxmlformats.org/officeDocument/2006/relationships/customXml" Target="../ink/ink701.xml"/><Relationship Id="rId3" Type="http://schemas.openxmlformats.org/officeDocument/2006/relationships/image" Target="../media/image172.png"/><Relationship Id="rId12" Type="http://schemas.openxmlformats.org/officeDocument/2006/relationships/customXml" Target="../ink/ink66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80.xml"/><Relationship Id="rId46" Type="http://schemas.openxmlformats.org/officeDocument/2006/relationships/customXml" Target="../ink/ink68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71.xml"/><Relationship Id="rId41" Type="http://schemas.openxmlformats.org/officeDocument/2006/relationships/image" Target="../media/image196.emf"/><Relationship Id="rId54" Type="http://schemas.openxmlformats.org/officeDocument/2006/relationships/customXml" Target="../ink/ink688.xml"/><Relationship Id="rId62" Type="http://schemas.openxmlformats.org/officeDocument/2006/relationships/customXml" Target="../ink/ink692.xml"/><Relationship Id="rId70" Type="http://schemas.openxmlformats.org/officeDocument/2006/relationships/customXml" Target="../ink/ink69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6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75.xml"/><Relationship Id="rId36" Type="http://schemas.openxmlformats.org/officeDocument/2006/relationships/customXml" Target="../ink/ink679.xml"/><Relationship Id="rId49" Type="http://schemas.openxmlformats.org/officeDocument/2006/relationships/image" Target="../media/image200.emf"/><Relationship Id="rId57" Type="http://schemas.openxmlformats.org/officeDocument/2006/relationships/image" Target="../media/image204.emf"/></Relationships>
</file>

<file path=ppt/slides/_rels/slide43.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44.xml.rels><?xml version="1.0" encoding="UTF-8" standalone="yes"?>
<Relationships xmlns="http://schemas.openxmlformats.org/package/2006/relationships"><Relationship Id="rId13" Type="http://schemas.openxmlformats.org/officeDocument/2006/relationships/customXml" Target="../ink/ink704.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717.xml"/><Relationship Id="rId21" Type="http://schemas.openxmlformats.org/officeDocument/2006/relationships/customXml" Target="../ink/ink708.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721.xml"/><Relationship Id="rId50" Type="http://schemas.openxmlformats.org/officeDocument/2006/relationships/image" Target="../media/image243.emf"/><Relationship Id="rId55" Type="http://schemas.openxmlformats.org/officeDocument/2006/relationships/customXml" Target="../ink/ink725.xml"/><Relationship Id="rId7" Type="http://schemas.openxmlformats.org/officeDocument/2006/relationships/image" Target="../media/image225.png"/><Relationship Id="rId12" Type="http://schemas.openxmlformats.org/officeDocument/2006/relationships/image" Target="../media/image224.emf"/><Relationship Id="rId17" Type="http://schemas.openxmlformats.org/officeDocument/2006/relationships/customXml" Target="../ink/ink706.xml"/><Relationship Id="rId25" Type="http://schemas.openxmlformats.org/officeDocument/2006/relationships/customXml" Target="../ink/ink710.xml"/><Relationship Id="rId33" Type="http://schemas.openxmlformats.org/officeDocument/2006/relationships/customXml" Target="../ink/ink714.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727.xml"/><Relationship Id="rId2" Type="http://schemas.openxmlformats.org/officeDocument/2006/relationships/notesSlide" Target="../notesSlides/notesSlide44.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712.xml"/><Relationship Id="rId41" Type="http://schemas.openxmlformats.org/officeDocument/2006/relationships/customXml" Target="../ink/ink718.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customXml" Target="../ink/ink703.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716.xml"/><Relationship Id="rId40" Type="http://schemas.openxmlformats.org/officeDocument/2006/relationships/image" Target="../media/image238.emf"/><Relationship Id="rId45" Type="http://schemas.openxmlformats.org/officeDocument/2006/relationships/customXml" Target="../ink/ink720.xml"/><Relationship Id="rId53" Type="http://schemas.openxmlformats.org/officeDocument/2006/relationships/customXml" Target="../ink/ink724.xml"/><Relationship Id="rId58" Type="http://schemas.openxmlformats.org/officeDocument/2006/relationships/image" Target="../media/image247.emf"/><Relationship Id="rId5" Type="http://schemas.openxmlformats.org/officeDocument/2006/relationships/image" Target="../media/image223.png"/><Relationship Id="rId15" Type="http://schemas.openxmlformats.org/officeDocument/2006/relationships/customXml" Target="../ink/ink705.xml"/><Relationship Id="rId23" Type="http://schemas.openxmlformats.org/officeDocument/2006/relationships/customXml" Target="../ink/ink709.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722.xml"/><Relationship Id="rId57" Type="http://schemas.openxmlformats.org/officeDocument/2006/relationships/customXml" Target="../ink/ink726.xml"/><Relationship Id="rId10" Type="http://schemas.openxmlformats.org/officeDocument/2006/relationships/image" Target="../media/image223.emf"/><Relationship Id="rId19" Type="http://schemas.openxmlformats.org/officeDocument/2006/relationships/customXml" Target="../ink/ink707.xml"/><Relationship Id="rId31" Type="http://schemas.openxmlformats.org/officeDocument/2006/relationships/customXml" Target="../ink/ink713.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2.png"/><Relationship Id="rId9" Type="http://schemas.openxmlformats.org/officeDocument/2006/relationships/customXml" Target="../ink/ink702.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711.xml"/><Relationship Id="rId30" Type="http://schemas.openxmlformats.org/officeDocument/2006/relationships/image" Target="../media/image233.emf"/><Relationship Id="rId35" Type="http://schemas.openxmlformats.org/officeDocument/2006/relationships/customXml" Target="../ink/ink715.xml"/><Relationship Id="rId43" Type="http://schemas.openxmlformats.org/officeDocument/2006/relationships/customXml" Target="../ink/ink719.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26.gif"/><Relationship Id="rId51" Type="http://schemas.openxmlformats.org/officeDocument/2006/relationships/customXml" Target="../ink/ink723.xml"/><Relationship Id="rId3" Type="http://schemas.openxmlformats.org/officeDocument/2006/relationships/image" Target="../media/image221.png"/></Relationships>
</file>

<file path=ppt/slides/_rels/slide45.xml.rels><?xml version="1.0" encoding="UTF-8" standalone="yes"?>
<Relationships xmlns="http://schemas.openxmlformats.org/package/2006/relationships"><Relationship Id="rId8" Type="http://schemas.openxmlformats.org/officeDocument/2006/relationships/customXml" Target="../ink/ink728.xml"/><Relationship Id="rId13" Type="http://schemas.openxmlformats.org/officeDocument/2006/relationships/image" Target="../media/image251.emf"/><Relationship Id="rId18" Type="http://schemas.openxmlformats.org/officeDocument/2006/relationships/customXml" Target="../ink/ink733.xml"/><Relationship Id="rId26" Type="http://schemas.openxmlformats.org/officeDocument/2006/relationships/customXml" Target="../ink/ink737.xml"/><Relationship Id="rId3" Type="http://schemas.openxmlformats.org/officeDocument/2006/relationships/image" Target="../media/image221.png"/><Relationship Id="rId21" Type="http://schemas.openxmlformats.org/officeDocument/2006/relationships/image" Target="../media/image255.emf"/><Relationship Id="rId7" Type="http://schemas.openxmlformats.org/officeDocument/2006/relationships/image" Target="../media/image225.png"/><Relationship Id="rId12" Type="http://schemas.openxmlformats.org/officeDocument/2006/relationships/customXml" Target="../ink/ink730.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5.xml"/><Relationship Id="rId16" Type="http://schemas.openxmlformats.org/officeDocument/2006/relationships/customXml" Target="../ink/ink732.xml"/><Relationship Id="rId20" Type="http://schemas.openxmlformats.org/officeDocument/2006/relationships/customXml" Target="../ink/ink734.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50.emf"/><Relationship Id="rId24" Type="http://schemas.openxmlformats.org/officeDocument/2006/relationships/customXml" Target="../ink/ink736.xml"/><Relationship Id="rId32" Type="http://schemas.openxmlformats.org/officeDocument/2006/relationships/customXml" Target="../ink/ink740.xml"/><Relationship Id="rId5" Type="http://schemas.openxmlformats.org/officeDocument/2006/relationships/image" Target="../media/image2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38.xml"/><Relationship Id="rId10" Type="http://schemas.openxmlformats.org/officeDocument/2006/relationships/customXml" Target="../ink/ink729.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2.png"/><Relationship Id="rId9" Type="http://schemas.openxmlformats.org/officeDocument/2006/relationships/image" Target="../media/image249.emf"/><Relationship Id="rId14" Type="http://schemas.openxmlformats.org/officeDocument/2006/relationships/customXml" Target="../ink/ink731.xml"/><Relationship Id="rId22" Type="http://schemas.openxmlformats.org/officeDocument/2006/relationships/customXml" Target="../ink/ink735.xml"/><Relationship Id="rId27" Type="http://schemas.openxmlformats.org/officeDocument/2006/relationships/image" Target="../media/image258.emf"/><Relationship Id="rId30" Type="http://schemas.openxmlformats.org/officeDocument/2006/relationships/customXml" Target="../ink/ink739.xml"/></Relationships>
</file>

<file path=ppt/slides/_rels/slide46.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746.xml"/><Relationship Id="rId26" Type="http://schemas.openxmlformats.org/officeDocument/2006/relationships/customXml" Target="../ink/ink750.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754.xml"/><Relationship Id="rId42" Type="http://schemas.openxmlformats.org/officeDocument/2006/relationships/customXml" Target="../ink/ink758.xml"/><Relationship Id="rId47" Type="http://schemas.openxmlformats.org/officeDocument/2006/relationships/image" Target="../media/image286.emf"/><Relationship Id="rId50" Type="http://schemas.openxmlformats.org/officeDocument/2006/relationships/customXml" Target="../ink/ink762.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771.xml"/><Relationship Id="rId76" Type="http://schemas.openxmlformats.org/officeDocument/2006/relationships/customXml" Target="../ink/ink775.xml"/><Relationship Id="rId84" Type="http://schemas.openxmlformats.org/officeDocument/2006/relationships/customXml" Target="../ink/ink779.xml"/><Relationship Id="rId89" Type="http://schemas.openxmlformats.org/officeDocument/2006/relationships/image" Target="../media/image308.emf"/><Relationship Id="rId7" Type="http://schemas.openxmlformats.org/officeDocument/2006/relationships/image" Target="../media/image231.png"/><Relationship Id="rId71" Type="http://schemas.openxmlformats.org/officeDocument/2006/relationships/image" Target="../media/image298.emf"/><Relationship Id="rId92" Type="http://schemas.openxmlformats.org/officeDocument/2006/relationships/customXml" Target="../ink/ink783.xml"/><Relationship Id="rId2" Type="http://schemas.openxmlformats.org/officeDocument/2006/relationships/notesSlide" Target="../notesSlides/notesSlide46.xml"/><Relationship Id="rId16" Type="http://schemas.openxmlformats.org/officeDocument/2006/relationships/customXml" Target="../ink/ink745.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749.xml"/><Relationship Id="rId32" Type="http://schemas.openxmlformats.org/officeDocument/2006/relationships/customXml" Target="../ink/ink753.xml"/><Relationship Id="rId37" Type="http://schemas.openxmlformats.org/officeDocument/2006/relationships/image" Target="../media/image281.emf"/><Relationship Id="rId40" Type="http://schemas.openxmlformats.org/officeDocument/2006/relationships/customXml" Target="../ink/ink757.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766.xml"/><Relationship Id="rId66" Type="http://schemas.openxmlformats.org/officeDocument/2006/relationships/customXml" Target="../ink/ink770.xml"/><Relationship Id="rId74" Type="http://schemas.openxmlformats.org/officeDocument/2006/relationships/customXml" Target="../ink/ink774.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29.png"/><Relationship Id="rId61" Type="http://schemas.openxmlformats.org/officeDocument/2006/relationships/image" Target="../media/image293.emf"/><Relationship Id="rId82" Type="http://schemas.openxmlformats.org/officeDocument/2006/relationships/customXml" Target="../ink/ink778.xml"/><Relationship Id="rId90" Type="http://schemas.openxmlformats.org/officeDocument/2006/relationships/customXml" Target="../ink/ink782.xml"/><Relationship Id="rId95" Type="http://schemas.openxmlformats.org/officeDocument/2006/relationships/image" Target="../media/image2190.emf"/><Relationship Id="rId19" Type="http://schemas.openxmlformats.org/officeDocument/2006/relationships/image" Target="../media/image272.emf"/><Relationship Id="rId14" Type="http://schemas.openxmlformats.org/officeDocument/2006/relationships/customXml" Target="../ink/ink744.xml"/><Relationship Id="rId22" Type="http://schemas.openxmlformats.org/officeDocument/2006/relationships/customXml" Target="../ink/ink748.xml"/><Relationship Id="rId27" Type="http://schemas.openxmlformats.org/officeDocument/2006/relationships/image" Target="../media/image276.emf"/><Relationship Id="rId30" Type="http://schemas.openxmlformats.org/officeDocument/2006/relationships/customXml" Target="../ink/ink752.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761.xml"/><Relationship Id="rId56" Type="http://schemas.openxmlformats.org/officeDocument/2006/relationships/customXml" Target="../ink/ink765.xml"/><Relationship Id="rId64" Type="http://schemas.openxmlformats.org/officeDocument/2006/relationships/customXml" Target="../ink/ink769.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741.xml"/><Relationship Id="rId51" Type="http://schemas.openxmlformats.org/officeDocument/2006/relationships/image" Target="../media/image288.emf"/><Relationship Id="rId72" Type="http://schemas.openxmlformats.org/officeDocument/2006/relationships/customXml" Target="../ink/ink773.xml"/><Relationship Id="rId80" Type="http://schemas.openxmlformats.org/officeDocument/2006/relationships/customXml" Target="../ink/ink777.xml"/><Relationship Id="rId85" Type="http://schemas.openxmlformats.org/officeDocument/2006/relationships/image" Target="../media/image305.emf"/><Relationship Id="rId93" Type="http://schemas.openxmlformats.org/officeDocument/2006/relationships/image" Target="../media/image2180.emf"/><Relationship Id="rId3" Type="http://schemas.openxmlformats.org/officeDocument/2006/relationships/image" Target="../media/image227.png"/><Relationship Id="rId12" Type="http://schemas.openxmlformats.org/officeDocument/2006/relationships/customXml" Target="../ink/ink743.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56.xml"/><Relationship Id="rId46" Type="http://schemas.openxmlformats.org/officeDocument/2006/relationships/customXml" Target="../ink/ink760.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47.xml"/><Relationship Id="rId41" Type="http://schemas.openxmlformats.org/officeDocument/2006/relationships/image" Target="../media/image283.emf"/><Relationship Id="rId54" Type="http://schemas.openxmlformats.org/officeDocument/2006/relationships/customXml" Target="../ink/ink764.xml"/><Relationship Id="rId62" Type="http://schemas.openxmlformats.org/officeDocument/2006/relationships/customXml" Target="../ink/ink768.xml"/><Relationship Id="rId70" Type="http://schemas.openxmlformats.org/officeDocument/2006/relationships/customXml" Target="../ink/ink772.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781.xml"/><Relationship Id="rId91" Type="http://schemas.openxmlformats.org/officeDocument/2006/relationships/image" Target="../media/image2170.emf"/><Relationship Id="rId1" Type="http://schemas.openxmlformats.org/officeDocument/2006/relationships/slideLayout" Target="../slideLayouts/slideLayout2.xml"/><Relationship Id="rId6" Type="http://schemas.openxmlformats.org/officeDocument/2006/relationships/image" Target="../media/image2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51.xml"/><Relationship Id="rId36" Type="http://schemas.openxmlformats.org/officeDocument/2006/relationships/customXml" Target="../ink/ink755.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42.xml"/><Relationship Id="rId31" Type="http://schemas.openxmlformats.org/officeDocument/2006/relationships/image" Target="../media/image278.emf"/><Relationship Id="rId44" Type="http://schemas.openxmlformats.org/officeDocument/2006/relationships/customXml" Target="../ink/ink759.xml"/><Relationship Id="rId52" Type="http://schemas.openxmlformats.org/officeDocument/2006/relationships/customXml" Target="../ink/ink763.xml"/><Relationship Id="rId60" Type="http://schemas.openxmlformats.org/officeDocument/2006/relationships/customXml" Target="../ink/ink767.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76.xml"/><Relationship Id="rId81" Type="http://schemas.openxmlformats.org/officeDocument/2006/relationships/image" Target="../media/image303.emf"/><Relationship Id="rId86" Type="http://schemas.openxmlformats.org/officeDocument/2006/relationships/customXml" Target="../ink/ink780.xml"/><Relationship Id="rId94" Type="http://schemas.openxmlformats.org/officeDocument/2006/relationships/customXml" Target="../ink/ink784.xml"/><Relationship Id="rId4" Type="http://schemas.openxmlformats.org/officeDocument/2006/relationships/image" Target="../media/image228.png"/><Relationship Id="rId9" Type="http://schemas.openxmlformats.org/officeDocument/2006/relationships/image" Target="../media/image267.emf"/></Relationships>
</file>

<file path=ppt/slides/_rels/slide4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785.xml"/></Relationships>
</file>

<file path=ppt/slides/_rels/slide48.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793.xml"/><Relationship Id="rId26" Type="http://schemas.openxmlformats.org/officeDocument/2006/relationships/customXml" Target="../ink/ink797.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801.xml"/><Relationship Id="rId42" Type="http://schemas.openxmlformats.org/officeDocument/2006/relationships/customXml" Target="../ink/ink805.xml"/><Relationship Id="rId47" Type="http://schemas.openxmlformats.org/officeDocument/2006/relationships/image" Target="../media/image2741.emf"/><Relationship Id="rId50" Type="http://schemas.openxmlformats.org/officeDocument/2006/relationships/customXml" Target="../ink/ink809.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8.xml"/><Relationship Id="rId16" Type="http://schemas.openxmlformats.org/officeDocument/2006/relationships/customXml" Target="../ink/ink792.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787.xml"/><Relationship Id="rId11" Type="http://schemas.openxmlformats.org/officeDocument/2006/relationships/image" Target="../media/image2561.emf"/><Relationship Id="rId24" Type="http://schemas.openxmlformats.org/officeDocument/2006/relationships/customXml" Target="../ink/ink796.xml"/><Relationship Id="rId32" Type="http://schemas.openxmlformats.org/officeDocument/2006/relationships/customXml" Target="../ink/ink800.xml"/><Relationship Id="rId37" Type="http://schemas.openxmlformats.org/officeDocument/2006/relationships/image" Target="../media/image2691.emf"/><Relationship Id="rId40" Type="http://schemas.openxmlformats.org/officeDocument/2006/relationships/customXml" Target="../ink/ink804.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813.xml"/><Relationship Id="rId66" Type="http://schemas.openxmlformats.org/officeDocument/2006/relationships/customXml" Target="../ink/ink817.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798.xml"/><Relationship Id="rId36" Type="http://schemas.openxmlformats.org/officeDocument/2006/relationships/customXml" Target="../ink/ink802.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789.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806.xml"/><Relationship Id="rId52" Type="http://schemas.openxmlformats.org/officeDocument/2006/relationships/customXml" Target="../ink/ink810.xml"/><Relationship Id="rId60" Type="http://schemas.openxmlformats.org/officeDocument/2006/relationships/customXml" Target="../ink/ink814.xml"/><Relationship Id="rId65" Type="http://schemas.openxmlformats.org/officeDocument/2006/relationships/image" Target="../media/image2831.emf"/><Relationship Id="rId4" Type="http://schemas.openxmlformats.org/officeDocument/2006/relationships/customXml" Target="../ink/ink786.xml"/><Relationship Id="rId9" Type="http://schemas.openxmlformats.org/officeDocument/2006/relationships/image" Target="../media/image2551.emf"/><Relationship Id="rId14" Type="http://schemas.openxmlformats.org/officeDocument/2006/relationships/customXml" Target="../ink/ink791.xml"/><Relationship Id="rId22" Type="http://schemas.openxmlformats.org/officeDocument/2006/relationships/customXml" Target="../ink/ink795.xml"/><Relationship Id="rId27" Type="http://schemas.openxmlformats.org/officeDocument/2006/relationships/image" Target="../media/image264.emf"/><Relationship Id="rId30" Type="http://schemas.openxmlformats.org/officeDocument/2006/relationships/customXml" Target="../ink/ink799.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808.xml"/><Relationship Id="rId56" Type="http://schemas.openxmlformats.org/officeDocument/2006/relationships/customXml" Target="../ink/ink812.xml"/><Relationship Id="rId64" Type="http://schemas.openxmlformats.org/officeDocument/2006/relationships/customXml" Target="../ink/ink816.xml"/><Relationship Id="rId8" Type="http://schemas.openxmlformats.org/officeDocument/2006/relationships/customXml" Target="../ink/ink788.xml"/><Relationship Id="rId51" Type="http://schemas.openxmlformats.org/officeDocument/2006/relationships/image" Target="../media/image2761.emf"/><Relationship Id="rId3" Type="http://schemas.openxmlformats.org/officeDocument/2006/relationships/image" Target="../media/image233.png"/><Relationship Id="rId12" Type="http://schemas.openxmlformats.org/officeDocument/2006/relationships/customXml" Target="../ink/ink790.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803.xml"/><Relationship Id="rId46" Type="http://schemas.openxmlformats.org/officeDocument/2006/relationships/customXml" Target="../ink/ink807.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794.xml"/><Relationship Id="rId41" Type="http://schemas.openxmlformats.org/officeDocument/2006/relationships/image" Target="../media/image2711.emf"/><Relationship Id="rId54" Type="http://schemas.openxmlformats.org/officeDocument/2006/relationships/customXml" Target="../ink/ink811.xml"/><Relationship Id="rId62" Type="http://schemas.openxmlformats.org/officeDocument/2006/relationships/customXml" Target="../ink/ink815.xml"/></Relationships>
</file>

<file path=ppt/slides/_rels/slide4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81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824.xml"/><Relationship Id="rId26" Type="http://schemas.openxmlformats.org/officeDocument/2006/relationships/customXml" Target="../ink/ink82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32.xml"/><Relationship Id="rId42" Type="http://schemas.openxmlformats.org/officeDocument/2006/relationships/customXml" Target="../ink/ink836.xml"/><Relationship Id="rId47" Type="http://schemas.openxmlformats.org/officeDocument/2006/relationships/image" Target="../media/image2062.emf"/><Relationship Id="rId50" Type="http://schemas.openxmlformats.org/officeDocument/2006/relationships/customXml" Target="../ink/ink840.xml"/><Relationship Id="rId55" Type="http://schemas.openxmlformats.org/officeDocument/2006/relationships/image" Target="../media/image2101.emf"/><Relationship Id="rId7" Type="http://schemas.microsoft.com/office/2007/relationships/diagramDrawing" Target="../diagrams/drawing3.xml"/><Relationship Id="rId12" Type="http://schemas.openxmlformats.org/officeDocument/2006/relationships/customXml" Target="../ink/ink82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34.xml"/><Relationship Id="rId46" Type="http://schemas.openxmlformats.org/officeDocument/2006/relationships/customXml" Target="../ink/ink838.xml"/><Relationship Id="rId2" Type="http://schemas.openxmlformats.org/officeDocument/2006/relationships/notesSlide" Target="../notesSlides/notesSlide50.xml"/><Relationship Id="rId16" Type="http://schemas.openxmlformats.org/officeDocument/2006/relationships/customXml" Target="../ink/ink823.xml"/><Relationship Id="rId20" Type="http://schemas.openxmlformats.org/officeDocument/2006/relationships/customXml" Target="../ink/ink825.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84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532.emf"/><Relationship Id="rId24" Type="http://schemas.openxmlformats.org/officeDocument/2006/relationships/customXml" Target="../ink/ink827.xml"/><Relationship Id="rId32" Type="http://schemas.openxmlformats.org/officeDocument/2006/relationships/customXml" Target="../ink/ink831.xml"/><Relationship Id="rId37" Type="http://schemas.openxmlformats.org/officeDocument/2006/relationships/image" Target="../media/image2001.emf"/><Relationship Id="rId40" Type="http://schemas.openxmlformats.org/officeDocument/2006/relationships/customXml" Target="../ink/ink835.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3.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29.xml"/><Relationship Id="rId36" Type="http://schemas.openxmlformats.org/officeDocument/2006/relationships/customXml" Target="../ink/ink833.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820.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837.xml"/><Relationship Id="rId52" Type="http://schemas.openxmlformats.org/officeDocument/2006/relationships/customXml" Target="../ink/ink841.xml"/><Relationship Id="rId4" Type="http://schemas.openxmlformats.org/officeDocument/2006/relationships/diagramLayout" Target="../diagrams/layout3.xml"/><Relationship Id="rId9" Type="http://schemas.openxmlformats.org/officeDocument/2006/relationships/image" Target="../media/image1501.emf"/><Relationship Id="rId14" Type="http://schemas.openxmlformats.org/officeDocument/2006/relationships/customXml" Target="../ink/ink822.xml"/><Relationship Id="rId22" Type="http://schemas.openxmlformats.org/officeDocument/2006/relationships/customXml" Target="../ink/ink826.xml"/><Relationship Id="rId27" Type="http://schemas.openxmlformats.org/officeDocument/2006/relationships/image" Target="../media/image2410.emf"/><Relationship Id="rId30" Type="http://schemas.openxmlformats.org/officeDocument/2006/relationships/customXml" Target="../ink/ink830.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39.xml"/><Relationship Id="rId56" Type="http://schemas.openxmlformats.org/officeDocument/2006/relationships/customXml" Target="../ink/ink843.xml"/><Relationship Id="rId8" Type="http://schemas.openxmlformats.org/officeDocument/2006/relationships/customXml" Target="../ink/ink819.xml"/><Relationship Id="rId51" Type="http://schemas.openxmlformats.org/officeDocument/2006/relationships/image" Target="../media/image2082.emf"/><Relationship Id="rId3" Type="http://schemas.openxmlformats.org/officeDocument/2006/relationships/diagramData" Target="../diagrams/data3.xml"/></Relationships>
</file>

<file path=ppt/slides/_rels/slide51.xml.rels><?xml version="1.0" encoding="UTF-8" standalone="yes"?>
<Relationships xmlns="http://schemas.openxmlformats.org/package/2006/relationships"><Relationship Id="rId8" Type="http://schemas.openxmlformats.org/officeDocument/2006/relationships/customXml" Target="../ink/ink844.xml"/><Relationship Id="rId13" Type="http://schemas.openxmlformats.org/officeDocument/2006/relationships/image" Target="../media/image2142.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customXml" Target="../ink/ink84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132.emf"/><Relationship Id="rId5" Type="http://schemas.openxmlformats.org/officeDocument/2006/relationships/diagramQuickStyle" Target="../diagrams/quickStyle4.xml"/><Relationship Id="rId10" Type="http://schemas.openxmlformats.org/officeDocument/2006/relationships/customXml" Target="../ink/ink845.xml"/><Relationship Id="rId4" Type="http://schemas.openxmlformats.org/officeDocument/2006/relationships/diagramLayout" Target="../diagrams/layout4.xml"/><Relationship Id="rId9" Type="http://schemas.openxmlformats.org/officeDocument/2006/relationships/image" Target="../media/image2122.emf"/></Relationships>
</file>

<file path=ppt/slides/_rels/slide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849.xml"/><Relationship Id="rId13" Type="http://schemas.openxmlformats.org/officeDocument/2006/relationships/image" Target="../media/image2400.emf"/><Relationship Id="rId18" Type="http://schemas.openxmlformats.org/officeDocument/2006/relationships/customXml" Target="../ink/ink854.xml"/><Relationship Id="rId3" Type="http://schemas.openxmlformats.org/officeDocument/2006/relationships/image" Target="../media/image236.png"/><Relationship Id="rId7" Type="http://schemas.openxmlformats.org/officeDocument/2006/relationships/image" Target="../media/image2100.emf"/><Relationship Id="rId12" Type="http://schemas.openxmlformats.org/officeDocument/2006/relationships/customXml" Target="../ink/ink851.xml"/><Relationship Id="rId17" Type="http://schemas.openxmlformats.org/officeDocument/2006/relationships/image" Target="../media/image2600.emf"/><Relationship Id="rId2" Type="http://schemas.openxmlformats.org/officeDocument/2006/relationships/notesSlide" Target="../notesSlides/notesSlide53.xml"/><Relationship Id="rId16" Type="http://schemas.openxmlformats.org/officeDocument/2006/relationships/customXml" Target="../ink/ink853.xml"/><Relationship Id="rId1" Type="http://schemas.openxmlformats.org/officeDocument/2006/relationships/slideLayout" Target="../slideLayouts/slideLayout2.xml"/><Relationship Id="rId6" Type="http://schemas.openxmlformats.org/officeDocument/2006/relationships/customXml" Target="../ink/ink848.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50.xml"/><Relationship Id="rId19" Type="http://schemas.openxmlformats.org/officeDocument/2006/relationships/image" Target="../media/image2700.emf"/><Relationship Id="rId4" Type="http://schemas.openxmlformats.org/officeDocument/2006/relationships/customXml" Target="../ink/ink847.xml"/><Relationship Id="rId9" Type="http://schemas.openxmlformats.org/officeDocument/2006/relationships/image" Target="../media/image2200.emf"/><Relationship Id="rId14" Type="http://schemas.openxmlformats.org/officeDocument/2006/relationships/customXml" Target="../ink/ink852.xml"/></Relationships>
</file>

<file path=ppt/slides/_rels/slide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55.xml"/></Relationships>
</file>

<file path=ppt/slides/_rels/slide5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5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5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5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59.xml.rels><?xml version="1.0" encoding="UTF-8" standalone="yes"?>
<Relationships xmlns="http://schemas.openxmlformats.org/package/2006/relationships"><Relationship Id="rId8" Type="http://schemas.openxmlformats.org/officeDocument/2006/relationships/customXml" Target="../ink/ink858.xml"/><Relationship Id="rId13" Type="http://schemas.openxmlformats.org/officeDocument/2006/relationships/image" Target="../media/image2961.emf"/><Relationship Id="rId18" Type="http://schemas.openxmlformats.org/officeDocument/2006/relationships/customXml" Target="../ink/ink863.xml"/><Relationship Id="rId26" Type="http://schemas.openxmlformats.org/officeDocument/2006/relationships/customXml" Target="../ink/ink867.xml"/><Relationship Id="rId3" Type="http://schemas.openxmlformats.org/officeDocument/2006/relationships/image" Target="../media/image238.png"/><Relationship Id="rId21" Type="http://schemas.openxmlformats.org/officeDocument/2006/relationships/image" Target="../media/image3001.emf"/><Relationship Id="rId34" Type="http://schemas.openxmlformats.org/officeDocument/2006/relationships/customXml" Target="../ink/ink871.xml"/><Relationship Id="rId7" Type="http://schemas.openxmlformats.org/officeDocument/2006/relationships/image" Target="../media/image2931.emf"/><Relationship Id="rId12" Type="http://schemas.openxmlformats.org/officeDocument/2006/relationships/customXml" Target="../ink/ink860.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9.xml"/><Relationship Id="rId16" Type="http://schemas.openxmlformats.org/officeDocument/2006/relationships/customXml" Target="../ink/ink862.xml"/><Relationship Id="rId20" Type="http://schemas.openxmlformats.org/officeDocument/2006/relationships/customXml" Target="../ink/ink864.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57.xml"/><Relationship Id="rId11" Type="http://schemas.openxmlformats.org/officeDocument/2006/relationships/image" Target="../media/image2951.emf"/><Relationship Id="rId24" Type="http://schemas.openxmlformats.org/officeDocument/2006/relationships/customXml" Target="../ink/ink866.xml"/><Relationship Id="rId32" Type="http://schemas.openxmlformats.org/officeDocument/2006/relationships/customXml" Target="../ink/ink870.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68.xml"/><Relationship Id="rId10" Type="http://schemas.openxmlformats.org/officeDocument/2006/relationships/customXml" Target="../ink/ink859.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56.xml"/><Relationship Id="rId9" Type="http://schemas.openxmlformats.org/officeDocument/2006/relationships/image" Target="../media/image2941.emf"/><Relationship Id="rId14" Type="http://schemas.openxmlformats.org/officeDocument/2006/relationships/customXml" Target="../ink/ink861.xml"/><Relationship Id="rId22" Type="http://schemas.openxmlformats.org/officeDocument/2006/relationships/customXml" Target="../ink/ink865.xml"/><Relationship Id="rId27" Type="http://schemas.openxmlformats.org/officeDocument/2006/relationships/image" Target="../media/image3031.emf"/><Relationship Id="rId30" Type="http://schemas.openxmlformats.org/officeDocument/2006/relationships/customXml" Target="../ink/ink869.xml"/><Relationship Id="rId35" Type="http://schemas.openxmlformats.org/officeDocument/2006/relationships/image" Target="../media/image3080.emf"/></Relationships>
</file>

<file path=ppt/slides/_rels/slide6.xml.rels><?xml version="1.0" encoding="UTF-8" standalone="yes"?>
<Relationships xmlns="http://schemas.openxmlformats.org/package/2006/relationships"><Relationship Id="rId13" Type="http://schemas.openxmlformats.org/officeDocument/2006/relationships/image" Target="../media/image27.emf"/><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40.emf"/><Relationship Id="rId3" Type="http://schemas.openxmlformats.org/officeDocument/2006/relationships/image" Target="../media/image2.jpeg"/><Relationship Id="rId21" Type="http://schemas.openxmlformats.org/officeDocument/2006/relationships/image" Target="../media/image31.emf"/><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44.emf"/><Relationship Id="rId50" Type="http://schemas.openxmlformats.org/officeDocument/2006/relationships/customXml" Target="../ink/ink46.xml"/><Relationship Id="rId7" Type="http://schemas.openxmlformats.org/officeDocument/2006/relationships/image" Target="../media/image24.emf"/><Relationship Id="rId12" Type="http://schemas.openxmlformats.org/officeDocument/2006/relationships/customXml" Target="../ink/ink27.xml"/><Relationship Id="rId17" Type="http://schemas.openxmlformats.org/officeDocument/2006/relationships/image" Target="../media/image29.emf"/><Relationship Id="rId25" Type="http://schemas.openxmlformats.org/officeDocument/2006/relationships/image" Target="../media/image33.emf"/><Relationship Id="rId33" Type="http://schemas.openxmlformats.org/officeDocument/2006/relationships/image" Target="../media/image37.emf"/><Relationship Id="rId38" Type="http://schemas.openxmlformats.org/officeDocument/2006/relationships/customXml" Target="../ink/ink40.xml"/><Relationship Id="rId46" Type="http://schemas.openxmlformats.org/officeDocument/2006/relationships/customXml" Target="../ink/ink44.xml"/><Relationship Id="rId2" Type="http://schemas.openxmlformats.org/officeDocument/2006/relationships/notesSlide" Target="../notesSlides/notesSlide6.xml"/><Relationship Id="rId16" Type="http://schemas.openxmlformats.org/officeDocument/2006/relationships/customXml" Target="../ink/ink29.xml"/><Relationship Id="rId20" Type="http://schemas.openxmlformats.org/officeDocument/2006/relationships/customXml" Target="../ink/ink31.xml"/><Relationship Id="rId29" Type="http://schemas.openxmlformats.org/officeDocument/2006/relationships/image" Target="../media/image35.emf"/><Relationship Id="rId41"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26.emf"/><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39.emf"/><Relationship Id="rId40" Type="http://schemas.openxmlformats.org/officeDocument/2006/relationships/customXml" Target="../ink/ink41.xml"/><Relationship Id="rId45" Type="http://schemas.openxmlformats.org/officeDocument/2006/relationships/image" Target="../media/image43.emf"/><Relationship Id="rId5" Type="http://schemas.openxmlformats.org/officeDocument/2006/relationships/image" Target="../media/image23.emf"/><Relationship Id="rId15" Type="http://schemas.openxmlformats.org/officeDocument/2006/relationships/image" Target="../media/image28.emf"/><Relationship Id="rId23" Type="http://schemas.openxmlformats.org/officeDocument/2006/relationships/image" Target="../media/image32.emf"/><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45.emf"/><Relationship Id="rId10" Type="http://schemas.openxmlformats.org/officeDocument/2006/relationships/customXml" Target="../ink/ink26.xml"/><Relationship Id="rId19" Type="http://schemas.openxmlformats.org/officeDocument/2006/relationships/image" Target="../media/image30.emf"/><Relationship Id="rId31" Type="http://schemas.openxmlformats.org/officeDocument/2006/relationships/image" Target="../media/image36.emf"/><Relationship Id="rId44" Type="http://schemas.openxmlformats.org/officeDocument/2006/relationships/customXml" Target="../ink/ink43.xml"/><Relationship Id="rId4" Type="http://schemas.openxmlformats.org/officeDocument/2006/relationships/customXml" Target="../ink/ink23.xml"/><Relationship Id="rId9" Type="http://schemas.openxmlformats.org/officeDocument/2006/relationships/image" Target="../media/image25.emf"/><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34.emf"/><Relationship Id="rId30" Type="http://schemas.openxmlformats.org/officeDocument/2006/relationships/customXml" Target="../ink/ink36.xml"/><Relationship Id="rId35" Type="http://schemas.openxmlformats.org/officeDocument/2006/relationships/image" Target="../media/image38.emf"/><Relationship Id="rId43" Type="http://schemas.openxmlformats.org/officeDocument/2006/relationships/image" Target="../media/image42.emf"/><Relationship Id="rId48" Type="http://schemas.openxmlformats.org/officeDocument/2006/relationships/customXml" Target="../ink/ink45.xml"/><Relationship Id="rId8" Type="http://schemas.openxmlformats.org/officeDocument/2006/relationships/customXml" Target="../ink/ink25.xml"/><Relationship Id="rId51" Type="http://schemas.openxmlformats.org/officeDocument/2006/relationships/image" Target="../media/image46.emf"/></Relationships>
</file>

<file path=ppt/slides/_rels/slide6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09.emf"/><Relationship Id="rId4" Type="http://schemas.openxmlformats.org/officeDocument/2006/relationships/customXml" Target="../ink/ink87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201.emf"/><Relationship Id="rId5" Type="http://schemas.openxmlformats.org/officeDocument/2006/relationships/customXml" Target="../ink/ink873.xml"/><Relationship Id="rId4" Type="http://schemas.openxmlformats.org/officeDocument/2006/relationships/image" Target="../media/image311.png"/></Relationships>
</file>

<file path=ppt/slides/_rels/slide6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878.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891.xml"/><Relationship Id="rId3" Type="http://schemas.openxmlformats.org/officeDocument/2006/relationships/image" Target="../media/image310.png"/><Relationship Id="rId21" Type="http://schemas.openxmlformats.org/officeDocument/2006/relationships/customXml" Target="../ink/ink882.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75.xml"/><Relationship Id="rId12" Type="http://schemas.openxmlformats.org/officeDocument/2006/relationships/image" Target="../media/image329.emf"/><Relationship Id="rId17" Type="http://schemas.openxmlformats.org/officeDocument/2006/relationships/customXml" Target="../ink/ink880.xml"/><Relationship Id="rId25" Type="http://schemas.openxmlformats.org/officeDocument/2006/relationships/customXml" Target="../ink/ink884.xml"/><Relationship Id="rId33" Type="http://schemas.openxmlformats.org/officeDocument/2006/relationships/customXml" Target="../ink/ink888.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4.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886.xml"/><Relationship Id="rId41" Type="http://schemas.openxmlformats.org/officeDocument/2006/relationships/customXml" Target="../ink/ink892.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877.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890.xml"/><Relationship Id="rId40" Type="http://schemas.openxmlformats.org/officeDocument/2006/relationships/image" Target="../media/image345.emf"/><Relationship Id="rId45" Type="http://schemas.openxmlformats.org/officeDocument/2006/relationships/customXml" Target="../ink/ink894.xml"/><Relationship Id="rId5" Type="http://schemas.openxmlformats.org/officeDocument/2006/relationships/customXml" Target="../ink/ink874.xml"/><Relationship Id="rId15" Type="http://schemas.openxmlformats.org/officeDocument/2006/relationships/customXml" Target="../ink/ink879.xml"/><Relationship Id="rId23" Type="http://schemas.openxmlformats.org/officeDocument/2006/relationships/customXml" Target="../ink/ink883.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881.xml"/><Relationship Id="rId31" Type="http://schemas.openxmlformats.org/officeDocument/2006/relationships/customXml" Target="../ink/ink887.xml"/><Relationship Id="rId44" Type="http://schemas.openxmlformats.org/officeDocument/2006/relationships/image" Target="../media/image347.emf"/><Relationship Id="rId4" Type="http://schemas.openxmlformats.org/officeDocument/2006/relationships/image" Target="../media/image311.png"/><Relationship Id="rId9" Type="http://schemas.openxmlformats.org/officeDocument/2006/relationships/customXml" Target="../ink/ink876.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885.xml"/><Relationship Id="rId30" Type="http://schemas.openxmlformats.org/officeDocument/2006/relationships/image" Target="../media/image339.emf"/><Relationship Id="rId35" Type="http://schemas.openxmlformats.org/officeDocument/2006/relationships/customXml" Target="../ink/ink889.xml"/><Relationship Id="rId43" Type="http://schemas.openxmlformats.org/officeDocument/2006/relationships/customXml" Target="../ink/ink893.xml"/></Relationships>
</file>

<file path=ppt/slides/_rels/slide6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895.xml"/><Relationship Id="rId4" Type="http://schemas.openxmlformats.org/officeDocument/2006/relationships/image" Target="../media/image311.png"/></Relationships>
</file>

<file path=ppt/slides/_rels/slide6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2.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896.xml"/><Relationship Id="rId5" Type="http://schemas.openxmlformats.org/officeDocument/2006/relationships/image" Target="../media/image312.png"/><Relationship Id="rId4" Type="http://schemas.openxmlformats.org/officeDocument/2006/relationships/image" Target="../media/image311.png"/></Relationships>
</file>

<file path=ppt/slides/_rels/slide67.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310.png"/><Relationship Id="rId7" Type="http://schemas.openxmlformats.org/officeDocument/2006/relationships/customXml" Target="../ink/ink897.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68.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310.png"/><Relationship Id="rId7" Type="http://schemas.openxmlformats.org/officeDocument/2006/relationships/customXml" Target="../ink/ink898.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10" Type="http://schemas.openxmlformats.org/officeDocument/2006/relationships/image" Target="../media/image356.emf"/><Relationship Id="rId4" Type="http://schemas.openxmlformats.org/officeDocument/2006/relationships/image" Target="../media/image311.png"/><Relationship Id="rId9" Type="http://schemas.openxmlformats.org/officeDocument/2006/relationships/customXml" Target="../ink/ink899.xml"/></Relationships>
</file>

<file path=ppt/slides/_rels/slide69.xml.rels><?xml version="1.0" encoding="UTF-8" standalone="yes"?>
<Relationships xmlns="http://schemas.openxmlformats.org/package/2006/relationships"><Relationship Id="rId13" Type="http://schemas.openxmlformats.org/officeDocument/2006/relationships/customXml" Target="../ink/ink903.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916.xml"/><Relationship Id="rId3" Type="http://schemas.openxmlformats.org/officeDocument/2006/relationships/image" Target="../media/image310.png"/><Relationship Id="rId21" Type="http://schemas.openxmlformats.org/officeDocument/2006/relationships/customXml" Target="../ink/ink907.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920.xml"/><Relationship Id="rId50" Type="http://schemas.openxmlformats.org/officeDocument/2006/relationships/image" Target="../media/image380.emf"/><Relationship Id="rId7" Type="http://schemas.openxmlformats.org/officeDocument/2006/relationships/customXml" Target="../ink/ink900.xml"/><Relationship Id="rId12" Type="http://schemas.openxmlformats.org/officeDocument/2006/relationships/image" Target="../media/image359.emf"/><Relationship Id="rId17" Type="http://schemas.openxmlformats.org/officeDocument/2006/relationships/customXml" Target="../ink/ink905.xml"/><Relationship Id="rId25" Type="http://schemas.openxmlformats.org/officeDocument/2006/relationships/customXml" Target="../ink/ink909.xml"/><Relationship Id="rId33" Type="http://schemas.openxmlformats.org/officeDocument/2006/relationships/customXml" Target="../ink/ink913.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9.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911.xml"/><Relationship Id="rId41" Type="http://schemas.openxmlformats.org/officeDocument/2006/relationships/customXml" Target="../ink/ink917.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customXml" Target="../ink/ink902.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915.xml"/><Relationship Id="rId40" Type="http://schemas.openxmlformats.org/officeDocument/2006/relationships/image" Target="../media/image375.emf"/><Relationship Id="rId45" Type="http://schemas.openxmlformats.org/officeDocument/2006/relationships/customXml" Target="../ink/ink919.xml"/><Relationship Id="rId53" Type="http://schemas.openxmlformats.org/officeDocument/2006/relationships/customXml" Target="../ink/ink923.xml"/><Relationship Id="rId5" Type="http://schemas.openxmlformats.org/officeDocument/2006/relationships/image" Target="../media/image312.png"/><Relationship Id="rId15" Type="http://schemas.openxmlformats.org/officeDocument/2006/relationships/customXml" Target="../ink/ink904.xml"/><Relationship Id="rId23" Type="http://schemas.openxmlformats.org/officeDocument/2006/relationships/customXml" Target="../ink/ink908.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921.xml"/><Relationship Id="rId10" Type="http://schemas.openxmlformats.org/officeDocument/2006/relationships/image" Target="../media/image358.emf"/><Relationship Id="rId19" Type="http://schemas.openxmlformats.org/officeDocument/2006/relationships/customXml" Target="../ink/ink906.xml"/><Relationship Id="rId31" Type="http://schemas.openxmlformats.org/officeDocument/2006/relationships/customXml" Target="../ink/ink912.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311.png"/><Relationship Id="rId9" Type="http://schemas.openxmlformats.org/officeDocument/2006/relationships/customXml" Target="../ink/ink901.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910.xml"/><Relationship Id="rId30" Type="http://schemas.openxmlformats.org/officeDocument/2006/relationships/image" Target="../media/image369.emf"/><Relationship Id="rId35" Type="http://schemas.openxmlformats.org/officeDocument/2006/relationships/customXml" Target="../ink/ink914.xml"/><Relationship Id="rId43" Type="http://schemas.openxmlformats.org/officeDocument/2006/relationships/customXml" Target="../ink/ink918.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9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924.xml"/></Relationships>
</file>

<file path=ppt/slides/_rels/slide71.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32.xml"/><Relationship Id="rId26" Type="http://schemas.openxmlformats.org/officeDocument/2006/relationships/customXml" Target="../ink/ink936.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40.xml"/><Relationship Id="rId42" Type="http://schemas.openxmlformats.org/officeDocument/2006/relationships/customXml" Target="../ink/ink944.xml"/><Relationship Id="rId47" Type="http://schemas.openxmlformats.org/officeDocument/2006/relationships/image" Target="../media/image409.emf"/><Relationship Id="rId50" Type="http://schemas.openxmlformats.org/officeDocument/2006/relationships/customXml" Target="../ink/ink948.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929.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42.xml"/><Relationship Id="rId46" Type="http://schemas.openxmlformats.org/officeDocument/2006/relationships/customXml" Target="../ink/ink946.xml"/><Relationship Id="rId59" Type="http://schemas.openxmlformats.org/officeDocument/2006/relationships/image" Target="../media/image416.emf"/><Relationship Id="rId2" Type="http://schemas.openxmlformats.org/officeDocument/2006/relationships/notesSlide" Target="../notesSlides/notesSlide71.xml"/><Relationship Id="rId16" Type="http://schemas.openxmlformats.org/officeDocument/2006/relationships/customXml" Target="../ink/ink931.xml"/><Relationship Id="rId20" Type="http://schemas.openxmlformats.org/officeDocument/2006/relationships/customXml" Target="../ink/ink933.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950.xml"/><Relationship Id="rId1" Type="http://schemas.openxmlformats.org/officeDocument/2006/relationships/slideLayout" Target="../slideLayouts/slideLayout2.xml"/><Relationship Id="rId6" Type="http://schemas.openxmlformats.org/officeDocument/2006/relationships/customXml" Target="../ink/ink926.xml"/><Relationship Id="rId11" Type="http://schemas.openxmlformats.org/officeDocument/2006/relationships/image" Target="../media/image389.emf"/><Relationship Id="rId24" Type="http://schemas.openxmlformats.org/officeDocument/2006/relationships/customXml" Target="../ink/ink935.xml"/><Relationship Id="rId32" Type="http://schemas.openxmlformats.org/officeDocument/2006/relationships/customXml" Target="../ink/ink939.xml"/><Relationship Id="rId37" Type="http://schemas.openxmlformats.org/officeDocument/2006/relationships/image" Target="../media/image404.emf"/><Relationship Id="rId40" Type="http://schemas.openxmlformats.org/officeDocument/2006/relationships/customXml" Target="../ink/ink943.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52.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37.xml"/><Relationship Id="rId36" Type="http://schemas.openxmlformats.org/officeDocument/2006/relationships/customXml" Target="../ink/ink941.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928.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945.xml"/><Relationship Id="rId52" Type="http://schemas.openxmlformats.org/officeDocument/2006/relationships/customXml" Target="../ink/ink949.xml"/><Relationship Id="rId4" Type="http://schemas.openxmlformats.org/officeDocument/2006/relationships/customXml" Target="../ink/ink925.xml"/><Relationship Id="rId9" Type="http://schemas.openxmlformats.org/officeDocument/2006/relationships/image" Target="../media/image388.emf"/><Relationship Id="rId14" Type="http://schemas.openxmlformats.org/officeDocument/2006/relationships/customXml" Target="../ink/ink930.xml"/><Relationship Id="rId22" Type="http://schemas.openxmlformats.org/officeDocument/2006/relationships/customXml" Target="../ink/ink934.xml"/><Relationship Id="rId27" Type="http://schemas.openxmlformats.org/officeDocument/2006/relationships/image" Target="../media/image398.emf"/><Relationship Id="rId30" Type="http://schemas.openxmlformats.org/officeDocument/2006/relationships/customXml" Target="../ink/ink938.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47.xml"/><Relationship Id="rId56" Type="http://schemas.openxmlformats.org/officeDocument/2006/relationships/customXml" Target="../ink/ink951.xml"/><Relationship Id="rId8" Type="http://schemas.openxmlformats.org/officeDocument/2006/relationships/customXml" Target="../ink/ink927.xml"/><Relationship Id="rId51" Type="http://schemas.openxmlformats.org/officeDocument/2006/relationships/image" Target="../media/image412.emf"/><Relationship Id="rId3" Type="http://schemas.openxmlformats.org/officeDocument/2006/relationships/image" Target="../media/image314.png"/></Relationships>
</file>

<file path=ppt/slides/_rels/slide7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53.xml"/></Relationships>
</file>

<file path=ppt/slides/_rels/slide7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13" Type="http://schemas.openxmlformats.org/officeDocument/2006/relationships/customXml" Target="../ink/ink956.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69.xml"/><Relationship Id="rId3" Type="http://schemas.openxmlformats.org/officeDocument/2006/relationships/diagramData" Target="../diagrams/data7.xml"/><Relationship Id="rId21" Type="http://schemas.openxmlformats.org/officeDocument/2006/relationships/customXml" Target="../ink/ink960.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73.xml"/><Relationship Id="rId50" Type="http://schemas.openxmlformats.org/officeDocument/2006/relationships/image" Target="../media/image318.emf"/><Relationship Id="rId7" Type="http://schemas.microsoft.com/office/2007/relationships/diagramDrawing" Target="../diagrams/drawing7.xml"/><Relationship Id="rId12" Type="http://schemas.openxmlformats.org/officeDocument/2006/relationships/image" Target="../media/image2311.emf"/><Relationship Id="rId17" Type="http://schemas.openxmlformats.org/officeDocument/2006/relationships/customXml" Target="../ink/ink958.xml"/><Relationship Id="rId25" Type="http://schemas.openxmlformats.org/officeDocument/2006/relationships/customXml" Target="../ink/ink962.xml"/><Relationship Id="rId33" Type="http://schemas.openxmlformats.org/officeDocument/2006/relationships/customXml" Target="../ink/ink966.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8.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964.xml"/><Relationship Id="rId41" Type="http://schemas.openxmlformats.org/officeDocument/2006/relationships/customXml" Target="../ink/ink970.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68.xml"/><Relationship Id="rId40" Type="http://schemas.openxmlformats.org/officeDocument/2006/relationships/image" Target="../media/image312.emf"/><Relationship Id="rId45" Type="http://schemas.openxmlformats.org/officeDocument/2006/relationships/customXml" Target="../ink/ink972.xml"/><Relationship Id="rId53" Type="http://schemas.openxmlformats.org/officeDocument/2006/relationships/customXml" Target="../ink/ink976.xml"/><Relationship Id="rId5" Type="http://schemas.openxmlformats.org/officeDocument/2006/relationships/diagramQuickStyle" Target="../diagrams/quickStyle7.xml"/><Relationship Id="rId15" Type="http://schemas.openxmlformats.org/officeDocument/2006/relationships/customXml" Target="../ink/ink957.xml"/><Relationship Id="rId23" Type="http://schemas.openxmlformats.org/officeDocument/2006/relationships/customXml" Target="../ink/ink961.xml"/><Relationship Id="rId28" Type="http://schemas.openxmlformats.org/officeDocument/2006/relationships/image" Target="../media/image3520.emf"/><Relationship Id="rId36" Type="http://schemas.openxmlformats.org/officeDocument/2006/relationships/image" Target="../media/image3090.emf"/><Relationship Id="rId49" Type="http://schemas.openxmlformats.org/officeDocument/2006/relationships/customXml" Target="../ink/ink974.xml"/><Relationship Id="rId19" Type="http://schemas.openxmlformats.org/officeDocument/2006/relationships/customXml" Target="../ink/ink959.xml"/><Relationship Id="rId31" Type="http://schemas.openxmlformats.org/officeDocument/2006/relationships/customXml" Target="../ink/ink965.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7.xml"/><Relationship Id="rId9" Type="http://schemas.openxmlformats.org/officeDocument/2006/relationships/customXml" Target="../ink/ink955.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63.xml"/><Relationship Id="rId30" Type="http://schemas.openxmlformats.org/officeDocument/2006/relationships/image" Target="../media/image3620.emf"/><Relationship Id="rId35" Type="http://schemas.openxmlformats.org/officeDocument/2006/relationships/customXml" Target="../ink/ink967.xml"/><Relationship Id="rId43" Type="http://schemas.openxmlformats.org/officeDocument/2006/relationships/customXml" Target="../ink/ink971.xml"/><Relationship Id="rId48" Type="http://schemas.openxmlformats.org/officeDocument/2006/relationships/image" Target="../media/image317.emf"/><Relationship Id="rId8" Type="http://schemas.openxmlformats.org/officeDocument/2006/relationships/image" Target="../media/image317.png"/><Relationship Id="rId51" Type="http://schemas.openxmlformats.org/officeDocument/2006/relationships/customXml" Target="../ink/ink975.xml"/></Relationships>
</file>

<file path=ppt/slides/_rels/slide79.xml.rels><?xml version="1.0" encoding="UTF-8" standalone="yes"?>
<Relationships xmlns="http://schemas.openxmlformats.org/package/2006/relationships"><Relationship Id="rId13" Type="http://schemas.openxmlformats.org/officeDocument/2006/relationships/customXml" Target="../ink/ink978.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91.xml"/><Relationship Id="rId21" Type="http://schemas.openxmlformats.org/officeDocument/2006/relationships/customXml" Target="../ink/ink982.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995.xml"/><Relationship Id="rId50" Type="http://schemas.openxmlformats.org/officeDocument/2006/relationships/image" Target="../media/image482.emf"/><Relationship Id="rId55" Type="http://schemas.openxmlformats.org/officeDocument/2006/relationships/customXml" Target="../ink/ink999.xml"/><Relationship Id="rId63" Type="http://schemas.openxmlformats.org/officeDocument/2006/relationships/customXml" Target="../ink/ink1003.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1007.xml"/><Relationship Id="rId2" Type="http://schemas.openxmlformats.org/officeDocument/2006/relationships/notesSlide" Target="../notesSlides/notesSlide79.xml"/><Relationship Id="rId16" Type="http://schemas.openxmlformats.org/officeDocument/2006/relationships/image" Target="../media/image2911.emf"/><Relationship Id="rId29" Type="http://schemas.openxmlformats.org/officeDocument/2006/relationships/customXml" Target="../ink/ink986.xml"/><Relationship Id="rId11" Type="http://schemas.openxmlformats.org/officeDocument/2006/relationships/customXml" Target="../ink/ink977.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90.xml"/><Relationship Id="rId40" Type="http://schemas.openxmlformats.org/officeDocument/2006/relationships/image" Target="../media/image4120.emf"/><Relationship Id="rId45" Type="http://schemas.openxmlformats.org/officeDocument/2006/relationships/customXml" Target="../ink/ink994.xml"/><Relationship Id="rId53" Type="http://schemas.openxmlformats.org/officeDocument/2006/relationships/customXml" Target="../ink/ink99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1011.xml"/><Relationship Id="rId5" Type="http://schemas.openxmlformats.org/officeDocument/2006/relationships/diagramQuickStyle" Target="../diagrams/quickStyle8.xml"/><Relationship Id="rId61" Type="http://schemas.openxmlformats.org/officeDocument/2006/relationships/customXml" Target="../ink/ink1002.xml"/><Relationship Id="rId10" Type="http://schemas.openxmlformats.org/officeDocument/2006/relationships/image" Target="../media/image317.png"/><Relationship Id="rId19" Type="http://schemas.openxmlformats.org/officeDocument/2006/relationships/customXml" Target="../ink/ink981.xml"/><Relationship Id="rId31" Type="http://schemas.openxmlformats.org/officeDocument/2006/relationships/customXml" Target="../ink/ink98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1004.xml"/><Relationship Id="rId73" Type="http://schemas.openxmlformats.org/officeDocument/2006/relationships/customXml" Target="../ink/ink1008.xml"/><Relationship Id="rId78" Type="http://schemas.openxmlformats.org/officeDocument/2006/relationships/image" Target="../media/image621.emf"/><Relationship Id="rId81" Type="http://schemas.openxmlformats.org/officeDocument/2006/relationships/image" Target="../media/image320.png"/><Relationship Id="rId4" Type="http://schemas.openxmlformats.org/officeDocument/2006/relationships/diagramLayout" Target="../diagrams/layout8.xml"/><Relationship Id="rId9" Type="http://schemas.openxmlformats.org/officeDocument/2006/relationships/image" Target="../media/image319.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85.xml"/><Relationship Id="rId30" Type="http://schemas.openxmlformats.org/officeDocument/2006/relationships/image" Target="../media/image3620.emf"/><Relationship Id="rId35" Type="http://schemas.openxmlformats.org/officeDocument/2006/relationships/customXml" Target="../ink/ink989.xml"/><Relationship Id="rId43" Type="http://schemas.openxmlformats.org/officeDocument/2006/relationships/customXml" Target="../ink/ink99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1006.xml"/><Relationship Id="rId77" Type="http://schemas.openxmlformats.org/officeDocument/2006/relationships/customXml" Target="../ink/ink1010.xml"/><Relationship Id="rId8" Type="http://schemas.openxmlformats.org/officeDocument/2006/relationships/image" Target="../media/image318.png"/><Relationship Id="rId51" Type="http://schemas.openxmlformats.org/officeDocument/2006/relationships/customXml" Target="../ink/ink99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1.emf"/><Relationship Id="rId17" Type="http://schemas.openxmlformats.org/officeDocument/2006/relationships/customXml" Target="../ink/ink980.xml"/><Relationship Id="rId25" Type="http://schemas.openxmlformats.org/officeDocument/2006/relationships/customXml" Target="../ink/ink984.xml"/><Relationship Id="rId33" Type="http://schemas.openxmlformats.org/officeDocument/2006/relationships/customXml" Target="../ink/ink988.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1001.xml"/><Relationship Id="rId67" Type="http://schemas.openxmlformats.org/officeDocument/2006/relationships/customXml" Target="../ink/ink1005.xml"/><Relationship Id="rId20" Type="http://schemas.openxmlformats.org/officeDocument/2006/relationships/image" Target="../media/image3120.emf"/><Relationship Id="rId41" Type="http://schemas.openxmlformats.org/officeDocument/2006/relationships/customXml" Target="../ink/ink99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100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979.xml"/><Relationship Id="rId23" Type="http://schemas.openxmlformats.org/officeDocument/2006/relationships/customXml" Target="../ink/ink983.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996.xml"/><Relationship Id="rId57" Type="http://schemas.openxmlformats.org/officeDocument/2006/relationships/customXml" Target="../ink/ink100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customXml" Target="../ink/ink1015.xml"/><Relationship Id="rId26" Type="http://schemas.openxmlformats.org/officeDocument/2006/relationships/customXml" Target="../ink/ink1019.xml"/><Relationship Id="rId39" Type="http://schemas.openxmlformats.org/officeDocument/2006/relationships/image" Target="../media/image427.emf"/><Relationship Id="rId3" Type="http://schemas.openxmlformats.org/officeDocument/2006/relationships/diagramData" Target="../diagrams/data9.xml"/><Relationship Id="rId21" Type="http://schemas.openxmlformats.org/officeDocument/2006/relationships/image" Target="../media/image327.emf"/><Relationship Id="rId34" Type="http://schemas.openxmlformats.org/officeDocument/2006/relationships/customXml" Target="../ink/ink1023.xml"/><Relationship Id="rId42" Type="http://schemas.openxmlformats.org/officeDocument/2006/relationships/customXml" Target="../ink/ink1027.xml"/><Relationship Id="rId47" Type="http://schemas.openxmlformats.org/officeDocument/2006/relationships/image" Target="../media/image431.emf"/><Relationship Id="rId7" Type="http://schemas.microsoft.com/office/2007/relationships/diagramDrawing" Target="../diagrams/drawing9.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25.xml"/><Relationship Id="rId46" Type="http://schemas.openxmlformats.org/officeDocument/2006/relationships/customXml" Target="../ink/ink1029.xml"/><Relationship Id="rId2" Type="http://schemas.openxmlformats.org/officeDocument/2006/relationships/notesSlide" Target="../notesSlides/notesSlide80.xml"/><Relationship Id="rId16" Type="http://schemas.openxmlformats.org/officeDocument/2006/relationships/customXml" Target="../ink/ink1014.xml"/><Relationship Id="rId20" Type="http://schemas.openxmlformats.org/officeDocument/2006/relationships/customXml" Target="../ink/ink1016.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customXml" Target="../ink/ink1012.xml"/><Relationship Id="rId24" Type="http://schemas.openxmlformats.org/officeDocument/2006/relationships/customXml" Target="../ink/ink1018.xml"/><Relationship Id="rId32" Type="http://schemas.openxmlformats.org/officeDocument/2006/relationships/customXml" Target="../ink/ink1022.xml"/><Relationship Id="rId37" Type="http://schemas.openxmlformats.org/officeDocument/2006/relationships/image" Target="../media/image426.emf"/><Relationship Id="rId40" Type="http://schemas.openxmlformats.org/officeDocument/2006/relationships/customXml" Target="../ink/ink1026.xml"/><Relationship Id="rId45" Type="http://schemas.openxmlformats.org/officeDocument/2006/relationships/image" Target="../media/image430.emf"/><Relationship Id="rId5" Type="http://schemas.openxmlformats.org/officeDocument/2006/relationships/diagramQuickStyle" Target="../diagrams/quickStyle9.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20.xml"/><Relationship Id="rId36" Type="http://schemas.openxmlformats.org/officeDocument/2006/relationships/customXml" Target="../ink/ink1024.xml"/><Relationship Id="rId49" Type="http://schemas.openxmlformats.org/officeDocument/2006/relationships/image" Target="../media/image433.emf"/><Relationship Id="rId10" Type="http://schemas.openxmlformats.org/officeDocument/2006/relationships/image" Target="../media/image317.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28.xml"/><Relationship Id="rId4" Type="http://schemas.openxmlformats.org/officeDocument/2006/relationships/diagramLayout" Target="../diagrams/layout9.xml"/><Relationship Id="rId9" Type="http://schemas.openxmlformats.org/officeDocument/2006/relationships/image" Target="../media/image319.png"/><Relationship Id="rId14" Type="http://schemas.openxmlformats.org/officeDocument/2006/relationships/customXml" Target="../ink/ink1013.xml"/><Relationship Id="rId22" Type="http://schemas.openxmlformats.org/officeDocument/2006/relationships/customXml" Target="../ink/ink1017.xml"/><Relationship Id="rId27" Type="http://schemas.openxmlformats.org/officeDocument/2006/relationships/image" Target="../media/image419.emf"/><Relationship Id="rId30" Type="http://schemas.openxmlformats.org/officeDocument/2006/relationships/customXml" Target="../ink/ink1021.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30.xml"/><Relationship Id="rId8" Type="http://schemas.openxmlformats.org/officeDocument/2006/relationships/image" Target="../media/image318.png"/></Relationships>
</file>

<file path=ppt/slides/_rels/slide81.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customXml" Target="../ink/ink1034.xml"/><Relationship Id="rId26" Type="http://schemas.openxmlformats.org/officeDocument/2006/relationships/customXml" Target="../ink/ink1038.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1042.xml"/><Relationship Id="rId42" Type="http://schemas.openxmlformats.org/officeDocument/2006/relationships/customXml" Target="../ink/ink1046.xml"/><Relationship Id="rId47" Type="http://schemas.openxmlformats.org/officeDocument/2006/relationships/image" Target="../media/image431.emf"/><Relationship Id="rId50" Type="http://schemas.openxmlformats.org/officeDocument/2006/relationships/customXml" Target="../ink/ink1050.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1059.xml"/><Relationship Id="rId76" Type="http://schemas.openxmlformats.org/officeDocument/2006/relationships/customXml" Target="../ink/ink1063.xml"/><Relationship Id="rId7" Type="http://schemas.microsoft.com/office/2007/relationships/diagramDrawing" Target="../diagrams/drawing10.xml"/><Relationship Id="rId71" Type="http://schemas.openxmlformats.org/officeDocument/2006/relationships/image" Target="../media/image445.emf"/><Relationship Id="rId2" Type="http://schemas.openxmlformats.org/officeDocument/2006/relationships/notesSlide" Target="../notesSlides/notesSlide81.xml"/><Relationship Id="rId16" Type="http://schemas.openxmlformats.org/officeDocument/2006/relationships/customXml" Target="../ink/ink1033.xml"/><Relationship Id="rId29" Type="http://schemas.openxmlformats.org/officeDocument/2006/relationships/image" Target="../media/image420.emf"/><Relationship Id="rId11" Type="http://schemas.openxmlformats.org/officeDocument/2006/relationships/customXml" Target="../ink/ink1031.xml"/><Relationship Id="rId24" Type="http://schemas.openxmlformats.org/officeDocument/2006/relationships/customXml" Target="../ink/ink1037.xml"/><Relationship Id="rId32" Type="http://schemas.openxmlformats.org/officeDocument/2006/relationships/customXml" Target="../ink/ink1041.xml"/><Relationship Id="rId37" Type="http://schemas.openxmlformats.org/officeDocument/2006/relationships/image" Target="../media/image426.emf"/><Relationship Id="rId40" Type="http://schemas.openxmlformats.org/officeDocument/2006/relationships/customXml" Target="../ink/ink1045.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54.xml"/><Relationship Id="rId66" Type="http://schemas.openxmlformats.org/officeDocument/2006/relationships/customXml" Target="../ink/ink1058.xml"/><Relationship Id="rId74" Type="http://schemas.openxmlformats.org/officeDocument/2006/relationships/customXml" Target="../ink/ink1062.xml"/><Relationship Id="rId5" Type="http://schemas.openxmlformats.org/officeDocument/2006/relationships/diagramQuickStyle" Target="../diagrams/quickStyle10.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39.xml"/><Relationship Id="rId36" Type="http://schemas.openxmlformats.org/officeDocument/2006/relationships/customXml" Target="../ink/ink1043.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317.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1047.xml"/><Relationship Id="rId52" Type="http://schemas.openxmlformats.org/officeDocument/2006/relationships/customXml" Target="../ink/ink1051.xml"/><Relationship Id="rId60" Type="http://schemas.openxmlformats.org/officeDocument/2006/relationships/customXml" Target="../ink/ink1055.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0.xml"/><Relationship Id="rId9" Type="http://schemas.openxmlformats.org/officeDocument/2006/relationships/image" Target="../media/image319.png"/><Relationship Id="rId14" Type="http://schemas.openxmlformats.org/officeDocument/2006/relationships/customXml" Target="../ink/ink1032.xml"/><Relationship Id="rId22" Type="http://schemas.openxmlformats.org/officeDocument/2006/relationships/customXml" Target="../ink/ink1036.xml"/><Relationship Id="rId27" Type="http://schemas.openxmlformats.org/officeDocument/2006/relationships/image" Target="../media/image419.emf"/><Relationship Id="rId30" Type="http://schemas.openxmlformats.org/officeDocument/2006/relationships/customXml" Target="../ink/ink104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49.xml"/><Relationship Id="rId56" Type="http://schemas.openxmlformats.org/officeDocument/2006/relationships/customXml" Target="../ink/ink1053.xml"/><Relationship Id="rId64" Type="http://schemas.openxmlformats.org/officeDocument/2006/relationships/customXml" Target="../ink/ink1057.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318.png"/><Relationship Id="rId51" Type="http://schemas.openxmlformats.org/officeDocument/2006/relationships/image" Target="../media/image434.emf"/><Relationship Id="rId72" Type="http://schemas.openxmlformats.org/officeDocument/2006/relationships/customXml" Target="../ink/ink1061.xml"/><Relationship Id="rId3" Type="http://schemas.openxmlformats.org/officeDocument/2006/relationships/diagramData" Target="../diagrams/data10.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44.xml"/><Relationship Id="rId46" Type="http://schemas.openxmlformats.org/officeDocument/2006/relationships/customXml" Target="../ink/ink1048.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35.xml"/><Relationship Id="rId41" Type="http://schemas.openxmlformats.org/officeDocument/2006/relationships/image" Target="../media/image428.emf"/><Relationship Id="rId54" Type="http://schemas.openxmlformats.org/officeDocument/2006/relationships/customXml" Target="../ink/ink1052.xml"/><Relationship Id="rId62" Type="http://schemas.openxmlformats.org/officeDocument/2006/relationships/customXml" Target="../ink/ink1056.xml"/><Relationship Id="rId70" Type="http://schemas.openxmlformats.org/officeDocument/2006/relationships/customXml" Target="../ink/ink1060.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0.xml"/></Relationships>
</file>

<file path=ppt/slides/_rels/slide82.xml.rels><?xml version="1.0" encoding="UTF-8" standalone="yes"?>
<Relationships xmlns="http://schemas.openxmlformats.org/package/2006/relationships"><Relationship Id="rId26" Type="http://schemas.openxmlformats.org/officeDocument/2006/relationships/customXml" Target="../ink/ink1071.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079.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092.xml"/><Relationship Id="rId84" Type="http://schemas.openxmlformats.org/officeDocument/2006/relationships/customXml" Target="../ink/ink1100.xml"/><Relationship Id="rId89" Type="http://schemas.openxmlformats.org/officeDocument/2006/relationships/image" Target="../media/image455.emf"/><Relationship Id="rId112" Type="http://schemas.openxmlformats.org/officeDocument/2006/relationships/customXml" Target="../ink/ink1114.xml"/><Relationship Id="rId133" Type="http://schemas.openxmlformats.org/officeDocument/2006/relationships/image" Target="../media/image479.emf"/><Relationship Id="rId138" Type="http://schemas.openxmlformats.org/officeDocument/2006/relationships/customXml" Target="../ink/ink1127.xml"/><Relationship Id="rId16" Type="http://schemas.openxmlformats.org/officeDocument/2006/relationships/customXml" Target="../ink/ink1066.xml"/><Relationship Id="rId107" Type="http://schemas.openxmlformats.org/officeDocument/2006/relationships/image" Target="../media/image465.emf"/><Relationship Id="rId11" Type="http://schemas.openxmlformats.org/officeDocument/2006/relationships/customXml" Target="../ink/ink1064.xml"/><Relationship Id="rId32" Type="http://schemas.openxmlformats.org/officeDocument/2006/relationships/customXml" Target="../ink/ink1074.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087.xml"/><Relationship Id="rId74" Type="http://schemas.openxmlformats.org/officeDocument/2006/relationships/customXml" Target="../ink/ink1095.xml"/><Relationship Id="rId79" Type="http://schemas.openxmlformats.org/officeDocument/2006/relationships/image" Target="../media/image449.emf"/><Relationship Id="rId102" Type="http://schemas.openxmlformats.org/officeDocument/2006/relationships/customXml" Target="../ink/ink1109.xml"/><Relationship Id="rId123" Type="http://schemas.openxmlformats.org/officeDocument/2006/relationships/image" Target="../media/image474.emf"/><Relationship Id="rId128" Type="http://schemas.openxmlformats.org/officeDocument/2006/relationships/customXml" Target="../ink/ink1122.xml"/><Relationship Id="rId5" Type="http://schemas.openxmlformats.org/officeDocument/2006/relationships/diagramQuickStyle" Target="../diagrams/quickStyle11.xml"/><Relationship Id="rId90" Type="http://schemas.openxmlformats.org/officeDocument/2006/relationships/customXml" Target="../ink/ink1103.xml"/><Relationship Id="rId95" Type="http://schemas.openxmlformats.org/officeDocument/2006/relationships/image" Target="../media/image458.emf"/><Relationship Id="rId22" Type="http://schemas.openxmlformats.org/officeDocument/2006/relationships/customXml" Target="../ink/ink1069.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082.xml"/><Relationship Id="rId64" Type="http://schemas.openxmlformats.org/officeDocument/2006/relationships/customXml" Target="../ink/ink1090.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117.xml"/><Relationship Id="rId134" Type="http://schemas.openxmlformats.org/officeDocument/2006/relationships/customXml" Target="../ink/ink1125.xml"/><Relationship Id="rId139" Type="http://schemas.openxmlformats.org/officeDocument/2006/relationships/image" Target="../media/image483.emf"/><Relationship Id="rId8" Type="http://schemas.openxmlformats.org/officeDocument/2006/relationships/image" Target="../media/image318.png"/><Relationship Id="rId51" Type="http://schemas.openxmlformats.org/officeDocument/2006/relationships/image" Target="../media/image434.emf"/><Relationship Id="rId72" Type="http://schemas.openxmlformats.org/officeDocument/2006/relationships/customXml" Target="../ink/ink1094.xml"/><Relationship Id="rId80" Type="http://schemas.openxmlformats.org/officeDocument/2006/relationships/customXml" Target="../ink/ink1098.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1107.xml"/><Relationship Id="rId121" Type="http://schemas.openxmlformats.org/officeDocument/2006/relationships/image" Target="../media/image473.emf"/><Relationship Id="rId142" Type="http://schemas.openxmlformats.org/officeDocument/2006/relationships/customXml" Target="../ink/ink1129.xml"/><Relationship Id="rId3" Type="http://schemas.openxmlformats.org/officeDocument/2006/relationships/diagramData" Target="../diagrams/data11.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77.xml"/><Relationship Id="rId46" Type="http://schemas.openxmlformats.org/officeDocument/2006/relationships/customXml" Target="../ink/ink1081.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1112.xml"/><Relationship Id="rId116" Type="http://schemas.openxmlformats.org/officeDocument/2006/relationships/customXml" Target="../ink/ink1116.xml"/><Relationship Id="rId124" Type="http://schemas.openxmlformats.org/officeDocument/2006/relationships/customXml" Target="../ink/ink1120.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1068.xml"/><Relationship Id="rId41" Type="http://schemas.openxmlformats.org/officeDocument/2006/relationships/image" Target="../media/image428.emf"/><Relationship Id="rId54" Type="http://schemas.openxmlformats.org/officeDocument/2006/relationships/customXml" Target="../ink/ink1085.xml"/><Relationship Id="rId62" Type="http://schemas.openxmlformats.org/officeDocument/2006/relationships/customXml" Target="../ink/ink1089.xml"/><Relationship Id="rId70" Type="http://schemas.openxmlformats.org/officeDocument/2006/relationships/customXml" Target="../ink/ink1093.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1102.xml"/><Relationship Id="rId91" Type="http://schemas.openxmlformats.org/officeDocument/2006/relationships/image" Target="../media/image456.emf"/><Relationship Id="rId96" Type="http://schemas.openxmlformats.org/officeDocument/2006/relationships/customXml" Target="../ink/ink1106.xml"/><Relationship Id="rId111" Type="http://schemas.openxmlformats.org/officeDocument/2006/relationships/image" Target="../media/image467.emf"/><Relationship Id="rId132" Type="http://schemas.openxmlformats.org/officeDocument/2006/relationships/customXml" Target="../ink/ink1124.xml"/><Relationship Id="rId140" Type="http://schemas.openxmlformats.org/officeDocument/2006/relationships/customXml" Target="../ink/ink1128.xml"/><Relationship Id="rId1" Type="http://schemas.openxmlformats.org/officeDocument/2006/relationships/slideLayout" Target="../slideLayouts/slideLayout2.xml"/><Relationship Id="rId6" Type="http://schemas.openxmlformats.org/officeDocument/2006/relationships/diagramColors" Target="../diagrams/colors11.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72.xml"/><Relationship Id="rId36" Type="http://schemas.openxmlformats.org/officeDocument/2006/relationships/customXml" Target="../ink/ink1076.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1111.xml"/><Relationship Id="rId114" Type="http://schemas.openxmlformats.org/officeDocument/2006/relationships/customXml" Target="../ink/ink1115.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317.png"/><Relationship Id="rId31" Type="http://schemas.openxmlformats.org/officeDocument/2006/relationships/image" Target="../media/image423.emf"/><Relationship Id="rId44" Type="http://schemas.openxmlformats.org/officeDocument/2006/relationships/customXml" Target="../ink/ink1080.xml"/><Relationship Id="rId52" Type="http://schemas.openxmlformats.org/officeDocument/2006/relationships/customXml" Target="../ink/ink1084.xml"/><Relationship Id="rId60" Type="http://schemas.openxmlformats.org/officeDocument/2006/relationships/customXml" Target="../ink/ink1088.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1097.xml"/><Relationship Id="rId81" Type="http://schemas.openxmlformats.org/officeDocument/2006/relationships/image" Target="../media/image450.emf"/><Relationship Id="rId86" Type="http://schemas.openxmlformats.org/officeDocument/2006/relationships/customXml" Target="../ink/ink1101.xml"/><Relationship Id="rId94" Type="http://schemas.openxmlformats.org/officeDocument/2006/relationships/customXml" Target="../ink/ink1105.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119.xml"/><Relationship Id="rId130" Type="http://schemas.openxmlformats.org/officeDocument/2006/relationships/customXml" Target="../ink/ink1123.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1.xml"/><Relationship Id="rId9" Type="http://schemas.openxmlformats.org/officeDocument/2006/relationships/image" Target="../media/image319.png"/><Relationship Id="rId13" Type="http://schemas.openxmlformats.org/officeDocument/2006/relationships/image" Target="../media/image320.png"/><Relationship Id="rId18" Type="http://schemas.openxmlformats.org/officeDocument/2006/relationships/customXml" Target="../ink/ink1067.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75.xml"/><Relationship Id="rId50" Type="http://schemas.openxmlformats.org/officeDocument/2006/relationships/customXml" Target="../ink/ink1083.xml"/><Relationship Id="rId55" Type="http://schemas.openxmlformats.org/officeDocument/2006/relationships/image" Target="../media/image436.emf"/><Relationship Id="rId76" Type="http://schemas.openxmlformats.org/officeDocument/2006/relationships/customXml" Target="../ink/ink1096.xml"/><Relationship Id="rId97" Type="http://schemas.openxmlformats.org/officeDocument/2006/relationships/image" Target="../media/image459.emf"/><Relationship Id="rId104" Type="http://schemas.openxmlformats.org/officeDocument/2006/relationships/customXml" Target="../ink/ink1110.xml"/><Relationship Id="rId120" Type="http://schemas.openxmlformats.org/officeDocument/2006/relationships/customXml" Target="../ink/ink1118.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1.xml"/><Relationship Id="rId71" Type="http://schemas.openxmlformats.org/officeDocument/2006/relationships/image" Target="../media/image445.emf"/><Relationship Id="rId92" Type="http://schemas.openxmlformats.org/officeDocument/2006/relationships/customXml" Target="../ink/ink1104.xml"/><Relationship Id="rId2" Type="http://schemas.openxmlformats.org/officeDocument/2006/relationships/notesSlide" Target="../notesSlides/notesSlide82.xml"/><Relationship Id="rId29" Type="http://schemas.openxmlformats.org/officeDocument/2006/relationships/image" Target="../media/image420.emf"/><Relationship Id="rId24" Type="http://schemas.openxmlformats.org/officeDocument/2006/relationships/customXml" Target="../ink/ink1070.xml"/><Relationship Id="rId40" Type="http://schemas.openxmlformats.org/officeDocument/2006/relationships/customXml" Target="../ink/ink1078.xml"/><Relationship Id="rId45" Type="http://schemas.openxmlformats.org/officeDocument/2006/relationships/image" Target="../media/image430.emf"/><Relationship Id="rId66" Type="http://schemas.openxmlformats.org/officeDocument/2006/relationships/customXml" Target="../ink/ink1091.xml"/><Relationship Id="rId87" Type="http://schemas.openxmlformats.org/officeDocument/2006/relationships/image" Target="../media/image454.emf"/><Relationship Id="rId110" Type="http://schemas.openxmlformats.org/officeDocument/2006/relationships/customXml" Target="../ink/ink1113.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126.xml"/><Relationship Id="rId61" Type="http://schemas.openxmlformats.org/officeDocument/2006/relationships/image" Target="../media/image439.emf"/><Relationship Id="rId82" Type="http://schemas.openxmlformats.org/officeDocument/2006/relationships/customXml" Target="../ink/ink1099.xml"/><Relationship Id="rId19" Type="http://schemas.openxmlformats.org/officeDocument/2006/relationships/image" Target="../media/image326.emf"/><Relationship Id="rId14" Type="http://schemas.openxmlformats.org/officeDocument/2006/relationships/customXml" Target="../ink/ink1065.xml"/><Relationship Id="rId30" Type="http://schemas.openxmlformats.org/officeDocument/2006/relationships/customXml" Target="../ink/ink1073.xml"/><Relationship Id="rId35" Type="http://schemas.openxmlformats.org/officeDocument/2006/relationships/image" Target="../media/image425.emf"/><Relationship Id="rId56" Type="http://schemas.openxmlformats.org/officeDocument/2006/relationships/customXml" Target="../ink/ink1086.xml"/><Relationship Id="rId77" Type="http://schemas.openxmlformats.org/officeDocument/2006/relationships/image" Target="../media/image448.emf"/><Relationship Id="rId100" Type="http://schemas.openxmlformats.org/officeDocument/2006/relationships/customXml" Target="../ink/ink1108.xml"/><Relationship Id="rId105" Type="http://schemas.openxmlformats.org/officeDocument/2006/relationships/image" Target="../media/image464.emf"/><Relationship Id="rId126" Type="http://schemas.openxmlformats.org/officeDocument/2006/relationships/customXml" Target="../ink/ink11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1132.xml"/><Relationship Id="rId13" Type="http://schemas.openxmlformats.org/officeDocument/2006/relationships/image" Target="../media/image1350.emf"/><Relationship Id="rId18" Type="http://schemas.openxmlformats.org/officeDocument/2006/relationships/customXml" Target="../ink/ink1137.xml"/><Relationship Id="rId26" Type="http://schemas.openxmlformats.org/officeDocument/2006/relationships/customXml" Target="../ink/ink1141.xml"/><Relationship Id="rId3" Type="http://schemas.openxmlformats.org/officeDocument/2006/relationships/image" Target="../media/image321.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1134.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4.xml"/><Relationship Id="rId16" Type="http://schemas.openxmlformats.org/officeDocument/2006/relationships/customXml" Target="../ink/ink1136.xml"/><Relationship Id="rId20" Type="http://schemas.openxmlformats.org/officeDocument/2006/relationships/customXml" Target="../ink/ink1138.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1131.xml"/><Relationship Id="rId11" Type="http://schemas.openxmlformats.org/officeDocument/2006/relationships/image" Target="../media/image1340.emf"/><Relationship Id="rId24" Type="http://schemas.openxmlformats.org/officeDocument/2006/relationships/customXml" Target="../ink/ink1140.xml"/><Relationship Id="rId32" Type="http://schemas.openxmlformats.org/officeDocument/2006/relationships/customXml" Target="../ink/ink1144.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1142.xml"/><Relationship Id="rId10" Type="http://schemas.openxmlformats.org/officeDocument/2006/relationships/customXml" Target="../ink/ink1133.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1130.xml"/><Relationship Id="rId9" Type="http://schemas.openxmlformats.org/officeDocument/2006/relationships/image" Target="../media/image1330.emf"/><Relationship Id="rId14" Type="http://schemas.openxmlformats.org/officeDocument/2006/relationships/customXml" Target="../ink/ink1135.xml"/><Relationship Id="rId22" Type="http://schemas.openxmlformats.org/officeDocument/2006/relationships/customXml" Target="../ink/ink1139.xml"/><Relationship Id="rId27" Type="http://schemas.openxmlformats.org/officeDocument/2006/relationships/image" Target="../media/image1420.emf"/><Relationship Id="rId30" Type="http://schemas.openxmlformats.org/officeDocument/2006/relationships/customXml" Target="../ink/ink1143.xml"/></Relationships>
</file>

<file path=ppt/slides/_rels/slide85.xml.rels><?xml version="1.0" encoding="UTF-8" standalone="yes"?>
<Relationships xmlns="http://schemas.openxmlformats.org/package/2006/relationships"><Relationship Id="rId8" Type="http://schemas.openxmlformats.org/officeDocument/2006/relationships/customXml" Target="../ink/ink1147.xml"/><Relationship Id="rId13" Type="http://schemas.openxmlformats.org/officeDocument/2006/relationships/image" Target="../media/image3330.emf"/><Relationship Id="rId18" Type="http://schemas.openxmlformats.org/officeDocument/2006/relationships/customXml" Target="../ink/ink1152.xml"/><Relationship Id="rId26" Type="http://schemas.openxmlformats.org/officeDocument/2006/relationships/customXml" Target="../ink/ink1156.xml"/><Relationship Id="rId39" Type="http://schemas.openxmlformats.org/officeDocument/2006/relationships/image" Target="../media/image3570.emf"/><Relationship Id="rId3" Type="http://schemas.openxmlformats.org/officeDocument/2006/relationships/image" Target="../media/image322.png"/><Relationship Id="rId21" Type="http://schemas.openxmlformats.org/officeDocument/2006/relationships/image" Target="../media/image3370.emf"/><Relationship Id="rId34" Type="http://schemas.openxmlformats.org/officeDocument/2006/relationships/customXml" Target="../ink/ink1160.xml"/><Relationship Id="rId42" Type="http://schemas.openxmlformats.org/officeDocument/2006/relationships/customXml" Target="../ink/ink1164.xml"/><Relationship Id="rId7" Type="http://schemas.openxmlformats.org/officeDocument/2006/relationships/image" Target="../media/image3290.emf"/><Relationship Id="rId12" Type="http://schemas.openxmlformats.org/officeDocument/2006/relationships/customXml" Target="../ink/ink1149.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1162.xml"/><Relationship Id="rId2" Type="http://schemas.openxmlformats.org/officeDocument/2006/relationships/notesSlide" Target="../notesSlides/notesSlide85.xml"/><Relationship Id="rId16" Type="http://schemas.openxmlformats.org/officeDocument/2006/relationships/customXml" Target="../ink/ink1151.xml"/><Relationship Id="rId20" Type="http://schemas.openxmlformats.org/officeDocument/2006/relationships/customXml" Target="../ink/ink1153.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1146.xml"/><Relationship Id="rId11" Type="http://schemas.openxmlformats.org/officeDocument/2006/relationships/image" Target="../media/image3321.emf"/><Relationship Id="rId24" Type="http://schemas.openxmlformats.org/officeDocument/2006/relationships/customXml" Target="../ink/ink1155.xml"/><Relationship Id="rId32" Type="http://schemas.openxmlformats.org/officeDocument/2006/relationships/customXml" Target="../ink/ink1159.xml"/><Relationship Id="rId37" Type="http://schemas.openxmlformats.org/officeDocument/2006/relationships/image" Target="../media/image3560.emf"/><Relationship Id="rId40" Type="http://schemas.openxmlformats.org/officeDocument/2006/relationships/customXml" Target="../ink/ink1163.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1157.xml"/><Relationship Id="rId36" Type="http://schemas.openxmlformats.org/officeDocument/2006/relationships/customXml" Target="../ink/ink1161.xml"/><Relationship Id="rId10" Type="http://schemas.openxmlformats.org/officeDocument/2006/relationships/customXml" Target="../ink/ink1148.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1165.xml"/><Relationship Id="rId4" Type="http://schemas.openxmlformats.org/officeDocument/2006/relationships/customXml" Target="../ink/ink1145.xml"/><Relationship Id="rId9" Type="http://schemas.openxmlformats.org/officeDocument/2006/relationships/image" Target="../media/image3300.emf"/><Relationship Id="rId14" Type="http://schemas.openxmlformats.org/officeDocument/2006/relationships/customXml" Target="../ink/ink1150.xml"/><Relationship Id="rId22" Type="http://schemas.openxmlformats.org/officeDocument/2006/relationships/customXml" Target="../ink/ink1154.xml"/><Relationship Id="rId27" Type="http://schemas.openxmlformats.org/officeDocument/2006/relationships/image" Target="../media/image3430.emf"/><Relationship Id="rId30" Type="http://schemas.openxmlformats.org/officeDocument/2006/relationships/customXml" Target="../ink/ink1158.xml"/><Relationship Id="rId35" Type="http://schemas.openxmlformats.org/officeDocument/2006/relationships/image" Target="../media/image3550.emf"/><Relationship Id="rId43" Type="http://schemas.openxmlformats.org/officeDocument/2006/relationships/image" Target="../media/image3590.emf"/></Relationships>
</file>

<file path=ppt/slides/_rels/slide8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customXml" Target="../ink/ink1167.xml"/><Relationship Id="rId3" Type="http://schemas.openxmlformats.org/officeDocument/2006/relationships/image" Target="../media/image323.png"/><Relationship Id="rId7" Type="http://schemas.openxmlformats.org/officeDocument/2006/relationships/image" Target="../media/image353.em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customXml" Target="../ink/ink1166.xml"/><Relationship Id="rId5" Type="http://schemas.openxmlformats.org/officeDocument/2006/relationships/image" Target="../media/image325.png"/><Relationship Id="rId4" Type="http://schemas.openxmlformats.org/officeDocument/2006/relationships/image" Target="../media/image324.png"/><Relationship Id="rId9" Type="http://schemas.openxmlformats.org/officeDocument/2006/relationships/image" Target="../media/image486.emf"/></Relationships>
</file>

<file path=ppt/slides/_rels/slide88.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489.emf"/><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customXml" Target="../ink/ink1168.xml"/><Relationship Id="rId5" Type="http://schemas.openxmlformats.org/officeDocument/2006/relationships/image" Target="../media/image488.png"/><Relationship Id="rId4" Type="http://schemas.openxmlformats.org/officeDocument/2006/relationships/image" Target="../media/image487.png"/></Relationships>
</file>

<file path=ppt/slides/_rels/slide8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26.gif"/></Relationships>
</file>

<file path=ppt/slides/_rels/slide9.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2.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65.xml"/><Relationship Id="rId3" Type="http://schemas.openxmlformats.org/officeDocument/2006/relationships/customXml" Target="../ink/ink47.xml"/><Relationship Id="rId21" Type="http://schemas.openxmlformats.org/officeDocument/2006/relationships/customXml" Target="../ink/ink56.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49.xml"/><Relationship Id="rId12" Type="http://schemas.openxmlformats.org/officeDocument/2006/relationships/image" Target="../media/image61.emf"/><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74.emf"/><Relationship Id="rId2" Type="http://schemas.openxmlformats.org/officeDocument/2006/relationships/notesSlide" Target="../notesSlides/notesSlide9.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1.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64.xml"/><Relationship Id="rId40" Type="http://schemas.openxmlformats.org/officeDocument/2006/relationships/image" Target="../media/image75.emf"/><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55.xml"/><Relationship Id="rId31" Type="http://schemas.openxmlformats.org/officeDocument/2006/relationships/customXml" Target="../ink/ink61.xml"/><Relationship Id="rId4" Type="http://schemas.openxmlformats.org/officeDocument/2006/relationships/image" Target="../media/image57.emf"/><Relationship Id="rId9" Type="http://schemas.openxmlformats.org/officeDocument/2006/relationships/customXml" Target="../ink/ink50.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59.xml"/><Relationship Id="rId30" Type="http://schemas.openxmlformats.org/officeDocument/2006/relationships/image" Target="../media/image70.emf"/><Relationship Id="rId35" Type="http://schemas.openxmlformats.org/officeDocument/2006/relationships/customXml" Target="../ink/ink6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customXml" Target="../ink/ink1171.xml"/><Relationship Id="rId13" Type="http://schemas.openxmlformats.org/officeDocument/2006/relationships/image" Target="../media/image496.emf"/><Relationship Id="rId3" Type="http://schemas.openxmlformats.org/officeDocument/2006/relationships/image" Target="../media/image490.png"/><Relationship Id="rId7" Type="http://schemas.openxmlformats.org/officeDocument/2006/relationships/image" Target="../media/image493.emf"/><Relationship Id="rId12" Type="http://schemas.openxmlformats.org/officeDocument/2006/relationships/customXml" Target="../ink/ink1173.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customXml" Target="../ink/ink1170.xml"/><Relationship Id="rId11" Type="http://schemas.openxmlformats.org/officeDocument/2006/relationships/image" Target="../media/image495.emf"/><Relationship Id="rId5" Type="http://schemas.openxmlformats.org/officeDocument/2006/relationships/image" Target="../media/image491.emf"/><Relationship Id="rId10" Type="http://schemas.openxmlformats.org/officeDocument/2006/relationships/customXml" Target="../ink/ink1172.xml"/><Relationship Id="rId4" Type="http://schemas.openxmlformats.org/officeDocument/2006/relationships/customXml" Target="../ink/ink1169.xml"/><Relationship Id="rId9" Type="http://schemas.openxmlformats.org/officeDocument/2006/relationships/image" Target="../media/image494.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 name="Ink 4">
                <a:extLst>
                  <a:ext uri="{FF2B5EF4-FFF2-40B4-BE49-F238E27FC236}">
                    <a16:creationId xmlns:a16="http://schemas.microsoft.com/office/drawing/2014/main" id="{1BD795DE-6195-462B-A6BB-8523B615C711}"/>
                  </a:ext>
                </a:extLst>
              </p14:cNvPr>
              <p14:cNvContentPartPr/>
              <p14:nvPr/>
            </p14:nvContentPartPr>
            <p14:xfrm>
              <a:off x="8750858" y="3073513"/>
              <a:ext cx="344520" cy="3576600"/>
            </p14:xfrm>
          </p:contentPart>
        </mc:Choice>
        <mc:Fallback>
          <p:pic>
            <p:nvPicPr>
              <p:cNvPr id="5" name="Ink 4">
                <a:extLst>
                  <a:ext uri="{FF2B5EF4-FFF2-40B4-BE49-F238E27FC236}">
                    <a16:creationId xmlns:a16="http://schemas.microsoft.com/office/drawing/2014/main" id="{1BD795DE-6195-462B-A6BB-8523B615C711}"/>
                  </a:ext>
                </a:extLst>
              </p:cNvPr>
              <p:cNvPicPr/>
              <p:nvPr/>
            </p:nvPicPr>
            <p:blipFill>
              <a:blip r:embed="rId52"/>
              <a:stretch>
                <a:fillRect/>
              </a:stretch>
            </p:blipFill>
            <p:spPr>
              <a:xfrm>
                <a:off x="8744738" y="3067393"/>
                <a:ext cx="356760" cy="3588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5" name="Ink 54">
                <a:extLst>
                  <a:ext uri="{FF2B5EF4-FFF2-40B4-BE49-F238E27FC236}">
                    <a16:creationId xmlns:a16="http://schemas.microsoft.com/office/drawing/2014/main" id="{A4C5AC8E-3D5E-45E7-8091-296EEBC4CA03}"/>
                  </a:ext>
                </a:extLst>
              </p14:cNvPr>
              <p14:cNvContentPartPr/>
              <p14:nvPr/>
            </p14:nvContentPartPr>
            <p14:xfrm>
              <a:off x="9303098" y="3950473"/>
              <a:ext cx="1252080" cy="2302200"/>
            </p14:xfrm>
          </p:contentPart>
        </mc:Choice>
        <mc:Fallback>
          <p:pic>
            <p:nvPicPr>
              <p:cNvPr id="55" name="Ink 54">
                <a:extLst>
                  <a:ext uri="{FF2B5EF4-FFF2-40B4-BE49-F238E27FC236}">
                    <a16:creationId xmlns:a16="http://schemas.microsoft.com/office/drawing/2014/main" id="{A4C5AC8E-3D5E-45E7-8091-296EEBC4CA03}"/>
                  </a:ext>
                </a:extLst>
              </p:cNvPr>
              <p:cNvPicPr/>
              <p:nvPr/>
            </p:nvPicPr>
            <p:blipFill>
              <a:blip r:embed="rId54"/>
              <a:stretch>
                <a:fillRect/>
              </a:stretch>
            </p:blipFill>
            <p:spPr>
              <a:xfrm>
                <a:off x="9288698" y="3936073"/>
                <a:ext cx="1280160" cy="233028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3" name="Picture 2">
            <a:extLst>
              <a:ext uri="{FF2B5EF4-FFF2-40B4-BE49-F238E27FC236}">
                <a16:creationId xmlns:a16="http://schemas.microsoft.com/office/drawing/2014/main" id="{CCADBF37-B380-49C3-AE5B-B58C9789038A}"/>
              </a:ext>
            </a:extLst>
          </p:cNvPr>
          <p:cNvPicPr>
            <a:picLocks noChangeAspect="1"/>
          </p:cNvPicPr>
          <p:nvPr/>
        </p:nvPicPr>
        <p:blipFill>
          <a:blip r:embed="rId5"/>
          <a:stretch>
            <a:fillRect/>
          </a:stretch>
        </p:blipFill>
        <p:spPr>
          <a:xfrm>
            <a:off x="2507706" y="1741207"/>
            <a:ext cx="7176587" cy="4687345"/>
          </a:xfrm>
          <a:prstGeom prst="rect">
            <a:avLst/>
          </a:prstGeom>
        </p:spPr>
      </p:pic>
      <mc:AlternateContent xmlns:mc="http://schemas.openxmlformats.org/markup-compatibility/2006">
        <mc:Choice xmlns:p14="http://schemas.microsoft.com/office/powerpoint/2010/main" Requires="p14">
          <p:contentPart p14:bwMode="auto" r:id="rId6">
            <p14:nvContentPartPr>
              <p14:cNvPr id="58" name="Ink 57">
                <a:extLst>
                  <a:ext uri="{FF2B5EF4-FFF2-40B4-BE49-F238E27FC236}">
                    <a16:creationId xmlns:a16="http://schemas.microsoft.com/office/drawing/2014/main" id="{F24E3E28-58B9-4AF1-BC28-ADE877C55BB5}"/>
                  </a:ext>
                </a:extLst>
              </p14:cNvPr>
              <p14:cNvContentPartPr/>
              <p14:nvPr/>
            </p14:nvContentPartPr>
            <p14:xfrm>
              <a:off x="349692" y="2635768"/>
              <a:ext cx="2190960" cy="2810520"/>
            </p14:xfrm>
          </p:contentPart>
        </mc:Choice>
        <mc:Fallback>
          <p:pic>
            <p:nvPicPr>
              <p:cNvPr id="58" name="Ink 57">
                <a:extLst>
                  <a:ext uri="{FF2B5EF4-FFF2-40B4-BE49-F238E27FC236}">
                    <a16:creationId xmlns:a16="http://schemas.microsoft.com/office/drawing/2014/main" id="{F24E3E28-58B9-4AF1-BC28-ADE877C55BB5}"/>
                  </a:ext>
                </a:extLst>
              </p:cNvPr>
              <p:cNvPicPr/>
              <p:nvPr/>
            </p:nvPicPr>
            <p:blipFill>
              <a:blip r:embed="rId7"/>
              <a:stretch>
                <a:fillRect/>
              </a:stretch>
            </p:blipFill>
            <p:spPr>
              <a:xfrm>
                <a:off x="335292" y="2621368"/>
                <a:ext cx="2219040" cy="283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2" name="Ink 81">
                <a:extLst>
                  <a:ext uri="{FF2B5EF4-FFF2-40B4-BE49-F238E27FC236}">
                    <a16:creationId xmlns:a16="http://schemas.microsoft.com/office/drawing/2014/main" id="{0148E44F-6A2D-4E12-942D-48530937FD60}"/>
                  </a:ext>
                </a:extLst>
              </p14:cNvPr>
              <p14:cNvContentPartPr/>
              <p14:nvPr/>
            </p14:nvContentPartPr>
            <p14:xfrm>
              <a:off x="9557052" y="1896688"/>
              <a:ext cx="2175480" cy="3290400"/>
            </p14:xfrm>
          </p:contentPart>
        </mc:Choice>
        <mc:Fallback>
          <p:pic>
            <p:nvPicPr>
              <p:cNvPr id="82" name="Ink 81">
                <a:extLst>
                  <a:ext uri="{FF2B5EF4-FFF2-40B4-BE49-F238E27FC236}">
                    <a16:creationId xmlns:a16="http://schemas.microsoft.com/office/drawing/2014/main" id="{0148E44F-6A2D-4E12-942D-48530937FD60}"/>
                  </a:ext>
                </a:extLst>
              </p:cNvPr>
              <p:cNvPicPr/>
              <p:nvPr/>
            </p:nvPicPr>
            <p:blipFill>
              <a:blip r:embed="rId9"/>
              <a:stretch>
                <a:fillRect/>
              </a:stretch>
            </p:blipFill>
            <p:spPr>
              <a:xfrm>
                <a:off x="9542652" y="1882288"/>
                <a:ext cx="2203560" cy="3318480"/>
              </a:xfrm>
              <a:prstGeom prst="rect">
                <a:avLst/>
              </a:prstGeom>
            </p:spPr>
          </p:pic>
        </mc:Fallback>
      </mc:AlternateContent>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FEAFAC98-1010-452D-82A9-E8DFA2BE56DE}"/>
                  </a:ext>
                </a:extLst>
              </p14:cNvPr>
              <p14:cNvContentPartPr/>
              <p14:nvPr/>
            </p14:nvContentPartPr>
            <p14:xfrm>
              <a:off x="175452" y="2107288"/>
              <a:ext cx="4188600" cy="507960"/>
            </p14:xfrm>
          </p:contentPart>
        </mc:Choice>
        <mc:Fallback>
          <p:pic>
            <p:nvPicPr>
              <p:cNvPr id="14" name="Ink 13">
                <a:extLst>
                  <a:ext uri="{FF2B5EF4-FFF2-40B4-BE49-F238E27FC236}">
                    <a16:creationId xmlns:a16="http://schemas.microsoft.com/office/drawing/2014/main" id="{FEAFAC98-1010-452D-82A9-E8DFA2BE56DE}"/>
                  </a:ext>
                </a:extLst>
              </p:cNvPr>
              <p:cNvPicPr/>
              <p:nvPr/>
            </p:nvPicPr>
            <p:blipFill>
              <a:blip r:embed="rId7"/>
              <a:stretch>
                <a:fillRect/>
              </a:stretch>
            </p:blipFill>
            <p:spPr>
              <a:xfrm>
                <a:off x="161052" y="2092888"/>
                <a:ext cx="4216680" cy="5360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1CB61217-3DFB-4AA7-A0BF-D1A9D9070B7F}"/>
                  </a:ext>
                </a:extLst>
              </p14:cNvPr>
              <p14:cNvContentPartPr/>
              <p14:nvPr/>
            </p14:nvContentPartPr>
            <p14:xfrm>
              <a:off x="215772" y="3015208"/>
              <a:ext cx="4879440" cy="520920"/>
            </p14:xfrm>
          </p:contentPart>
        </mc:Choice>
        <mc:Fallback>
          <p:pic>
            <p:nvPicPr>
              <p:cNvPr id="17" name="Ink 16">
                <a:extLst>
                  <a:ext uri="{FF2B5EF4-FFF2-40B4-BE49-F238E27FC236}">
                    <a16:creationId xmlns:a16="http://schemas.microsoft.com/office/drawing/2014/main" id="{1CB61217-3DFB-4AA7-A0BF-D1A9D9070B7F}"/>
                  </a:ext>
                </a:extLst>
              </p:cNvPr>
              <p:cNvPicPr/>
              <p:nvPr/>
            </p:nvPicPr>
            <p:blipFill>
              <a:blip r:embed="rId6"/>
              <a:stretch>
                <a:fillRect/>
              </a:stretch>
            </p:blipFill>
            <p:spPr>
              <a:xfrm>
                <a:off x="201372" y="3000808"/>
                <a:ext cx="49075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F330C88F-EEC5-438C-8702-A889157CC430}"/>
                  </a:ext>
                </a:extLst>
              </p14:cNvPr>
              <p14:cNvContentPartPr/>
              <p14:nvPr/>
            </p14:nvContentPartPr>
            <p14:xfrm>
              <a:off x="256092" y="3906208"/>
              <a:ext cx="5190480" cy="513360"/>
            </p14:xfrm>
          </p:contentPart>
        </mc:Choice>
        <mc:Fallback>
          <p:pic>
            <p:nvPicPr>
              <p:cNvPr id="19" name="Ink 18">
                <a:extLst>
                  <a:ext uri="{FF2B5EF4-FFF2-40B4-BE49-F238E27FC236}">
                    <a16:creationId xmlns:a16="http://schemas.microsoft.com/office/drawing/2014/main" id="{F330C88F-EEC5-438C-8702-A889157CC430}"/>
                  </a:ext>
                </a:extLst>
              </p:cNvPr>
              <p:cNvPicPr/>
              <p:nvPr/>
            </p:nvPicPr>
            <p:blipFill>
              <a:blip r:embed="rId8"/>
              <a:stretch>
                <a:fillRect/>
              </a:stretch>
            </p:blipFill>
            <p:spPr>
              <a:xfrm>
                <a:off x="241692" y="3891808"/>
                <a:ext cx="5218560" cy="54144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mc:AlternateContent xmlns:mc="http://schemas.openxmlformats.org/markup-compatibility/2006">
        <mc:Choice xmlns:p14="http://schemas.microsoft.com/office/powerpoint/2010/main" Requires="p14">
          <p:contentPart p14:bwMode="auto" r:id="rId83">
            <p14:nvContentPartPr>
              <p14:cNvPr id="8" name="Ink 7">
                <a:extLst>
                  <a:ext uri="{FF2B5EF4-FFF2-40B4-BE49-F238E27FC236}">
                    <a16:creationId xmlns:a16="http://schemas.microsoft.com/office/drawing/2014/main" id="{6482AC62-A723-408F-9B18-10CAEF2575C8}"/>
                  </a:ext>
                </a:extLst>
              </p14:cNvPr>
              <p14:cNvContentPartPr/>
              <p14:nvPr/>
            </p14:nvContentPartPr>
            <p14:xfrm>
              <a:off x="1211532" y="2375488"/>
              <a:ext cx="3302640" cy="579960"/>
            </p14:xfrm>
          </p:contentPart>
        </mc:Choice>
        <mc:Fallback>
          <p:pic>
            <p:nvPicPr>
              <p:cNvPr id="8" name="Ink 7">
                <a:extLst>
                  <a:ext uri="{FF2B5EF4-FFF2-40B4-BE49-F238E27FC236}">
                    <a16:creationId xmlns:a16="http://schemas.microsoft.com/office/drawing/2014/main" id="{6482AC62-A723-408F-9B18-10CAEF2575C8}"/>
                  </a:ext>
                </a:extLst>
              </p:cNvPr>
              <p:cNvPicPr/>
              <p:nvPr/>
            </p:nvPicPr>
            <p:blipFill>
              <a:blip r:embed="rId84"/>
              <a:stretch>
                <a:fillRect/>
              </a:stretch>
            </p:blipFill>
            <p:spPr>
              <a:xfrm>
                <a:off x="1197132" y="2361088"/>
                <a:ext cx="3330720" cy="608040"/>
              </a:xfrm>
              <a:prstGeom prst="rect">
                <a:avLst/>
              </a:prstGeom>
            </p:spPr>
          </p:pic>
        </mc:Fallback>
      </mc:AlternateContent>
    </p:spTree>
    <p:extLst>
      <p:ext uri="{BB962C8B-B14F-4D97-AF65-F5344CB8AC3E}">
        <p14:creationId xmlns:p14="http://schemas.microsoft.com/office/powerpoint/2010/main" val="2702061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mc:AlternateContent xmlns:mc="http://schemas.openxmlformats.org/markup-compatibility/2006">
        <mc:Choice xmlns:p14="http://schemas.microsoft.com/office/powerpoint/2010/main" Requires="p14">
          <p:contentPart p14:bwMode="auto" r:id="rId83">
            <p14:nvContentPartPr>
              <p14:cNvPr id="8" name="Ink 7">
                <a:extLst>
                  <a:ext uri="{FF2B5EF4-FFF2-40B4-BE49-F238E27FC236}">
                    <a16:creationId xmlns:a16="http://schemas.microsoft.com/office/drawing/2014/main" id="{581F7999-7E32-4BC2-916A-295E992933BD}"/>
                  </a:ext>
                </a:extLst>
              </p14:cNvPr>
              <p14:cNvContentPartPr/>
              <p14:nvPr/>
            </p14:nvContentPartPr>
            <p14:xfrm>
              <a:off x="1326372" y="2793448"/>
              <a:ext cx="3076920" cy="536040"/>
            </p14:xfrm>
          </p:contentPart>
        </mc:Choice>
        <mc:Fallback>
          <p:pic>
            <p:nvPicPr>
              <p:cNvPr id="8" name="Ink 7">
                <a:extLst>
                  <a:ext uri="{FF2B5EF4-FFF2-40B4-BE49-F238E27FC236}">
                    <a16:creationId xmlns:a16="http://schemas.microsoft.com/office/drawing/2014/main" id="{581F7999-7E32-4BC2-916A-295E992933BD}"/>
                  </a:ext>
                </a:extLst>
              </p:cNvPr>
              <p:cNvPicPr/>
              <p:nvPr/>
            </p:nvPicPr>
            <p:blipFill>
              <a:blip r:embed="rId84"/>
              <a:stretch>
                <a:fillRect/>
              </a:stretch>
            </p:blipFill>
            <p:spPr>
              <a:xfrm>
                <a:off x="1311972" y="2779048"/>
                <a:ext cx="3105000" cy="564120"/>
              </a:xfrm>
              <a:prstGeom prst="rect">
                <a:avLst/>
              </a:prstGeom>
            </p:spPr>
          </p:pic>
        </mc:Fallback>
      </mc:AlternateContent>
    </p:spTree>
    <p:extLst>
      <p:ext uri="{BB962C8B-B14F-4D97-AF65-F5344CB8AC3E}">
        <p14:creationId xmlns:p14="http://schemas.microsoft.com/office/powerpoint/2010/main" val="8030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mc:AlternateContent xmlns:mc="http://schemas.openxmlformats.org/markup-compatibility/2006">
        <mc:Choice xmlns:p14="http://schemas.microsoft.com/office/powerpoint/2010/main" Requires="p14">
          <p:contentPart p14:bwMode="auto" r:id="rId83">
            <p14:nvContentPartPr>
              <p14:cNvPr id="8" name="Ink 7">
                <a:extLst>
                  <a:ext uri="{FF2B5EF4-FFF2-40B4-BE49-F238E27FC236}">
                    <a16:creationId xmlns:a16="http://schemas.microsoft.com/office/drawing/2014/main" id="{C795CC13-E5DF-4832-AE15-8F89B1EDEF6B}"/>
                  </a:ext>
                </a:extLst>
              </p14:cNvPr>
              <p14:cNvContentPartPr/>
              <p14:nvPr/>
            </p14:nvContentPartPr>
            <p14:xfrm>
              <a:off x="1254012" y="3176128"/>
              <a:ext cx="5189040" cy="522000"/>
            </p14:xfrm>
          </p:contentPart>
        </mc:Choice>
        <mc:Fallback>
          <p:pic>
            <p:nvPicPr>
              <p:cNvPr id="8" name="Ink 7">
                <a:extLst>
                  <a:ext uri="{FF2B5EF4-FFF2-40B4-BE49-F238E27FC236}">
                    <a16:creationId xmlns:a16="http://schemas.microsoft.com/office/drawing/2014/main" id="{C795CC13-E5DF-4832-AE15-8F89B1EDEF6B}"/>
                  </a:ext>
                </a:extLst>
              </p:cNvPr>
              <p:cNvPicPr/>
              <p:nvPr/>
            </p:nvPicPr>
            <p:blipFill>
              <a:blip r:embed="rId84"/>
              <a:stretch>
                <a:fillRect/>
              </a:stretch>
            </p:blipFill>
            <p:spPr>
              <a:xfrm>
                <a:off x="1239612" y="3161728"/>
                <a:ext cx="5217120" cy="550080"/>
              </a:xfrm>
              <a:prstGeom prst="rect">
                <a:avLst/>
              </a:prstGeom>
            </p:spPr>
          </p:pic>
        </mc:Fallback>
      </mc:AlternateContent>
    </p:spTree>
    <p:extLst>
      <p:ext uri="{BB962C8B-B14F-4D97-AF65-F5344CB8AC3E}">
        <p14:creationId xmlns:p14="http://schemas.microsoft.com/office/powerpoint/2010/main" val="316119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mc:AlternateContent xmlns:mc="http://schemas.openxmlformats.org/markup-compatibility/2006">
        <mc:Choice xmlns:p14="http://schemas.microsoft.com/office/powerpoint/2010/main" Requires="p14">
          <p:contentPart p14:bwMode="auto" r:id="rId83">
            <p14:nvContentPartPr>
              <p14:cNvPr id="7" name="Ink 6">
                <a:extLst>
                  <a:ext uri="{FF2B5EF4-FFF2-40B4-BE49-F238E27FC236}">
                    <a16:creationId xmlns:a16="http://schemas.microsoft.com/office/drawing/2014/main" id="{0425D566-B02E-4926-BFF9-91DC204B9920}"/>
                  </a:ext>
                </a:extLst>
              </p14:cNvPr>
              <p14:cNvContentPartPr/>
              <p14:nvPr/>
            </p14:nvContentPartPr>
            <p14:xfrm>
              <a:off x="1145292" y="3816928"/>
              <a:ext cx="2598120" cy="728280"/>
            </p14:xfrm>
          </p:contentPart>
        </mc:Choice>
        <mc:Fallback>
          <p:pic>
            <p:nvPicPr>
              <p:cNvPr id="7" name="Ink 6">
                <a:extLst>
                  <a:ext uri="{FF2B5EF4-FFF2-40B4-BE49-F238E27FC236}">
                    <a16:creationId xmlns:a16="http://schemas.microsoft.com/office/drawing/2014/main" id="{0425D566-B02E-4926-BFF9-91DC204B9920}"/>
                  </a:ext>
                </a:extLst>
              </p:cNvPr>
              <p:cNvPicPr/>
              <p:nvPr/>
            </p:nvPicPr>
            <p:blipFill>
              <a:blip r:embed="rId84"/>
              <a:stretch>
                <a:fillRect/>
              </a:stretch>
            </p:blipFill>
            <p:spPr>
              <a:xfrm>
                <a:off x="1130892" y="3802528"/>
                <a:ext cx="2626200" cy="756360"/>
              </a:xfrm>
              <a:prstGeom prst="rect">
                <a:avLst/>
              </a:prstGeom>
            </p:spPr>
          </p:pic>
        </mc:Fallback>
      </mc:AlternateContent>
    </p:spTree>
    <p:extLst>
      <p:ext uri="{BB962C8B-B14F-4D97-AF65-F5344CB8AC3E}">
        <p14:creationId xmlns:p14="http://schemas.microsoft.com/office/powerpoint/2010/main" val="3465465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F51461E-D5A1-4F2F-99F5-D3CE89300367}"/>
                  </a:ext>
                </a:extLst>
              </p14:cNvPr>
              <p14:cNvContentPartPr/>
              <p14:nvPr/>
            </p14:nvContentPartPr>
            <p14:xfrm>
              <a:off x="2074812" y="4540888"/>
              <a:ext cx="114480" cy="554400"/>
            </p14:xfrm>
          </p:contentPart>
        </mc:Choice>
        <mc:Fallback>
          <p:pic>
            <p:nvPicPr>
              <p:cNvPr id="5" name="Ink 4">
                <a:extLst>
                  <a:ext uri="{FF2B5EF4-FFF2-40B4-BE49-F238E27FC236}">
                    <a16:creationId xmlns:a16="http://schemas.microsoft.com/office/drawing/2014/main" id="{6F51461E-D5A1-4F2F-99F5-D3CE89300367}"/>
                  </a:ext>
                </a:extLst>
              </p:cNvPr>
              <p:cNvPicPr/>
              <p:nvPr/>
            </p:nvPicPr>
            <p:blipFill>
              <a:blip r:embed="rId5"/>
              <a:stretch>
                <a:fillRect/>
              </a:stretch>
            </p:blipFill>
            <p:spPr>
              <a:xfrm>
                <a:off x="2060412" y="4526488"/>
                <a:ext cx="14256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18F2AD8B-6A70-4BE4-9EEE-1BA7CDD174B8}"/>
                  </a:ext>
                </a:extLst>
              </p14:cNvPr>
              <p14:cNvContentPartPr/>
              <p14:nvPr/>
            </p14:nvContentPartPr>
            <p14:xfrm>
              <a:off x="863412" y="4617568"/>
              <a:ext cx="1041840" cy="437400"/>
            </p14:xfrm>
          </p:contentPart>
        </mc:Choice>
        <mc:Fallback>
          <p:pic>
            <p:nvPicPr>
              <p:cNvPr id="6" name="Ink 5">
                <a:extLst>
                  <a:ext uri="{FF2B5EF4-FFF2-40B4-BE49-F238E27FC236}">
                    <a16:creationId xmlns:a16="http://schemas.microsoft.com/office/drawing/2014/main" id="{18F2AD8B-6A70-4BE4-9EEE-1BA7CDD174B8}"/>
                  </a:ext>
                </a:extLst>
              </p:cNvPr>
              <p:cNvPicPr/>
              <p:nvPr/>
            </p:nvPicPr>
            <p:blipFill>
              <a:blip r:embed="rId7"/>
              <a:stretch>
                <a:fillRect/>
              </a:stretch>
            </p:blipFill>
            <p:spPr>
              <a:xfrm>
                <a:off x="849012" y="4603168"/>
                <a:ext cx="10699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FD153759-C3F3-4071-AD18-04F4E2BA6683}"/>
                  </a:ext>
                </a:extLst>
              </p14:cNvPr>
              <p14:cNvContentPartPr/>
              <p14:nvPr/>
            </p14:nvContentPartPr>
            <p14:xfrm>
              <a:off x="3825132" y="4780648"/>
              <a:ext cx="94320" cy="229320"/>
            </p14:xfrm>
          </p:contentPart>
        </mc:Choice>
        <mc:Fallback>
          <p:pic>
            <p:nvPicPr>
              <p:cNvPr id="9" name="Ink 8">
                <a:extLst>
                  <a:ext uri="{FF2B5EF4-FFF2-40B4-BE49-F238E27FC236}">
                    <a16:creationId xmlns:a16="http://schemas.microsoft.com/office/drawing/2014/main" id="{FD153759-C3F3-4071-AD18-04F4E2BA6683}"/>
                  </a:ext>
                </a:extLst>
              </p:cNvPr>
              <p:cNvPicPr/>
              <p:nvPr/>
            </p:nvPicPr>
            <p:blipFill>
              <a:blip r:embed="rId9"/>
              <a:stretch>
                <a:fillRect/>
              </a:stretch>
            </p:blipFill>
            <p:spPr>
              <a:xfrm>
                <a:off x="3810732" y="4766248"/>
                <a:ext cx="1224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A70C76D8-82C9-41CF-B8FA-1BF11A5B6509}"/>
                  </a:ext>
                </a:extLst>
              </p14:cNvPr>
              <p14:cNvContentPartPr/>
              <p14:nvPr/>
            </p14:nvContentPartPr>
            <p14:xfrm>
              <a:off x="2888052" y="4669768"/>
              <a:ext cx="777240" cy="413280"/>
            </p14:xfrm>
          </p:contentPart>
        </mc:Choice>
        <mc:Fallback>
          <p:pic>
            <p:nvPicPr>
              <p:cNvPr id="11" name="Ink 10">
                <a:extLst>
                  <a:ext uri="{FF2B5EF4-FFF2-40B4-BE49-F238E27FC236}">
                    <a16:creationId xmlns:a16="http://schemas.microsoft.com/office/drawing/2014/main" id="{A70C76D8-82C9-41CF-B8FA-1BF11A5B6509}"/>
                  </a:ext>
                </a:extLst>
              </p:cNvPr>
              <p:cNvPicPr/>
              <p:nvPr/>
            </p:nvPicPr>
            <p:blipFill>
              <a:blip r:embed="rId11"/>
              <a:stretch>
                <a:fillRect/>
              </a:stretch>
            </p:blipFill>
            <p:spPr>
              <a:xfrm>
                <a:off x="2873652" y="4655368"/>
                <a:ext cx="80532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EE43D8DA-53D5-498D-9D96-2853F1989B49}"/>
                  </a:ext>
                </a:extLst>
              </p14:cNvPr>
              <p14:cNvContentPartPr/>
              <p14:nvPr/>
            </p14:nvContentPartPr>
            <p14:xfrm>
              <a:off x="4093332" y="4743568"/>
              <a:ext cx="129240" cy="302040"/>
            </p14:xfrm>
          </p:contentPart>
        </mc:Choice>
        <mc:Fallback>
          <p:pic>
            <p:nvPicPr>
              <p:cNvPr id="14" name="Ink 13">
                <a:extLst>
                  <a:ext uri="{FF2B5EF4-FFF2-40B4-BE49-F238E27FC236}">
                    <a16:creationId xmlns:a16="http://schemas.microsoft.com/office/drawing/2014/main" id="{EE43D8DA-53D5-498D-9D96-2853F1989B49}"/>
                  </a:ext>
                </a:extLst>
              </p:cNvPr>
              <p:cNvPicPr/>
              <p:nvPr/>
            </p:nvPicPr>
            <p:blipFill>
              <a:blip r:embed="rId13"/>
              <a:stretch>
                <a:fillRect/>
              </a:stretch>
            </p:blipFill>
            <p:spPr>
              <a:xfrm>
                <a:off x="4078932" y="4729168"/>
                <a:ext cx="1573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1CD59793-E2D7-4916-BA55-66809DE4B128}"/>
                  </a:ext>
                </a:extLst>
              </p14:cNvPr>
              <p14:cNvContentPartPr/>
              <p14:nvPr/>
            </p14:nvContentPartPr>
            <p14:xfrm>
              <a:off x="4337772" y="4401208"/>
              <a:ext cx="142920" cy="587160"/>
            </p14:xfrm>
          </p:contentPart>
        </mc:Choice>
        <mc:Fallback>
          <p:pic>
            <p:nvPicPr>
              <p:cNvPr id="16" name="Ink 15">
                <a:extLst>
                  <a:ext uri="{FF2B5EF4-FFF2-40B4-BE49-F238E27FC236}">
                    <a16:creationId xmlns:a16="http://schemas.microsoft.com/office/drawing/2014/main" id="{1CD59793-E2D7-4916-BA55-66809DE4B128}"/>
                  </a:ext>
                </a:extLst>
              </p:cNvPr>
              <p:cNvPicPr/>
              <p:nvPr/>
            </p:nvPicPr>
            <p:blipFill>
              <a:blip r:embed="rId15"/>
              <a:stretch>
                <a:fillRect/>
              </a:stretch>
            </p:blipFill>
            <p:spPr>
              <a:xfrm>
                <a:off x="4323372" y="4386808"/>
                <a:ext cx="17100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CCB66675-1D52-4C7F-A431-D19A942862F2}"/>
                  </a:ext>
                </a:extLst>
              </p14:cNvPr>
              <p14:cNvContentPartPr/>
              <p14:nvPr/>
            </p14:nvContentPartPr>
            <p14:xfrm>
              <a:off x="5157132" y="4966408"/>
              <a:ext cx="48240" cy="81360"/>
            </p14:xfrm>
          </p:contentPart>
        </mc:Choice>
        <mc:Fallback>
          <p:pic>
            <p:nvPicPr>
              <p:cNvPr id="17" name="Ink 16">
                <a:extLst>
                  <a:ext uri="{FF2B5EF4-FFF2-40B4-BE49-F238E27FC236}">
                    <a16:creationId xmlns:a16="http://schemas.microsoft.com/office/drawing/2014/main" id="{CCB66675-1D52-4C7F-A431-D19A942862F2}"/>
                  </a:ext>
                </a:extLst>
              </p:cNvPr>
              <p:cNvPicPr/>
              <p:nvPr/>
            </p:nvPicPr>
            <p:blipFill>
              <a:blip r:embed="rId17"/>
              <a:stretch>
                <a:fillRect/>
              </a:stretch>
            </p:blipFill>
            <p:spPr>
              <a:xfrm>
                <a:off x="5142732" y="4952008"/>
                <a:ext cx="763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A57A9DFB-6206-465A-9771-9B45552032F1}"/>
                  </a:ext>
                </a:extLst>
              </p14:cNvPr>
              <p14:cNvContentPartPr/>
              <p14:nvPr/>
            </p14:nvContentPartPr>
            <p14:xfrm>
              <a:off x="5172252" y="4247488"/>
              <a:ext cx="36360" cy="526320"/>
            </p14:xfrm>
          </p:contentPart>
        </mc:Choice>
        <mc:Fallback>
          <p:pic>
            <p:nvPicPr>
              <p:cNvPr id="18" name="Ink 17">
                <a:extLst>
                  <a:ext uri="{FF2B5EF4-FFF2-40B4-BE49-F238E27FC236}">
                    <a16:creationId xmlns:a16="http://schemas.microsoft.com/office/drawing/2014/main" id="{A57A9DFB-6206-465A-9771-9B45552032F1}"/>
                  </a:ext>
                </a:extLst>
              </p:cNvPr>
              <p:cNvPicPr/>
              <p:nvPr/>
            </p:nvPicPr>
            <p:blipFill>
              <a:blip r:embed="rId19"/>
              <a:stretch>
                <a:fillRect/>
              </a:stretch>
            </p:blipFill>
            <p:spPr>
              <a:xfrm>
                <a:off x="5157852" y="4233088"/>
                <a:ext cx="6444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A7B27C9A-A2E2-438B-9E8B-3ECA3EB81A13}"/>
                  </a:ext>
                </a:extLst>
              </p14:cNvPr>
              <p14:cNvContentPartPr/>
              <p14:nvPr/>
            </p14:nvContentPartPr>
            <p14:xfrm>
              <a:off x="5445852" y="4612528"/>
              <a:ext cx="185400" cy="46800"/>
            </p14:xfrm>
          </p:contentPart>
        </mc:Choice>
        <mc:Fallback>
          <p:pic>
            <p:nvPicPr>
              <p:cNvPr id="19" name="Ink 18">
                <a:extLst>
                  <a:ext uri="{FF2B5EF4-FFF2-40B4-BE49-F238E27FC236}">
                    <a16:creationId xmlns:a16="http://schemas.microsoft.com/office/drawing/2014/main" id="{A7B27C9A-A2E2-438B-9E8B-3ECA3EB81A13}"/>
                  </a:ext>
                </a:extLst>
              </p:cNvPr>
              <p:cNvPicPr/>
              <p:nvPr/>
            </p:nvPicPr>
            <p:blipFill>
              <a:blip r:embed="rId21"/>
              <a:stretch>
                <a:fillRect/>
              </a:stretch>
            </p:blipFill>
            <p:spPr>
              <a:xfrm>
                <a:off x="5431452" y="4598128"/>
                <a:ext cx="2134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1835567C-2A24-4267-B63C-307FD5F289AD}"/>
                  </a:ext>
                </a:extLst>
              </p14:cNvPr>
              <p14:cNvContentPartPr/>
              <p14:nvPr/>
            </p14:nvContentPartPr>
            <p14:xfrm>
              <a:off x="5466012" y="4786048"/>
              <a:ext cx="155160" cy="27360"/>
            </p14:xfrm>
          </p:contentPart>
        </mc:Choice>
        <mc:Fallback>
          <p:pic>
            <p:nvPicPr>
              <p:cNvPr id="20" name="Ink 19">
                <a:extLst>
                  <a:ext uri="{FF2B5EF4-FFF2-40B4-BE49-F238E27FC236}">
                    <a16:creationId xmlns:a16="http://schemas.microsoft.com/office/drawing/2014/main" id="{1835567C-2A24-4267-B63C-307FD5F289AD}"/>
                  </a:ext>
                </a:extLst>
              </p:cNvPr>
              <p:cNvPicPr/>
              <p:nvPr/>
            </p:nvPicPr>
            <p:blipFill>
              <a:blip r:embed="rId23"/>
              <a:stretch>
                <a:fillRect/>
              </a:stretch>
            </p:blipFill>
            <p:spPr>
              <a:xfrm>
                <a:off x="5451612" y="4771648"/>
                <a:ext cx="1832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CEFCC3F4-34F6-4049-83F6-DEFB8C095E35}"/>
                  </a:ext>
                </a:extLst>
              </p14:cNvPr>
              <p14:cNvContentPartPr/>
              <p14:nvPr/>
            </p14:nvContentPartPr>
            <p14:xfrm>
              <a:off x="6363852" y="4415608"/>
              <a:ext cx="181080" cy="463680"/>
            </p14:xfrm>
          </p:contentPart>
        </mc:Choice>
        <mc:Fallback>
          <p:pic>
            <p:nvPicPr>
              <p:cNvPr id="21" name="Ink 20">
                <a:extLst>
                  <a:ext uri="{FF2B5EF4-FFF2-40B4-BE49-F238E27FC236}">
                    <a16:creationId xmlns:a16="http://schemas.microsoft.com/office/drawing/2014/main" id="{CEFCC3F4-34F6-4049-83F6-DEFB8C095E35}"/>
                  </a:ext>
                </a:extLst>
              </p:cNvPr>
              <p:cNvPicPr/>
              <p:nvPr/>
            </p:nvPicPr>
            <p:blipFill>
              <a:blip r:embed="rId25"/>
              <a:stretch>
                <a:fillRect/>
              </a:stretch>
            </p:blipFill>
            <p:spPr>
              <a:xfrm>
                <a:off x="6349452" y="4401208"/>
                <a:ext cx="20916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A0D3D8CD-DDDA-4986-B343-264BECEF4488}"/>
                  </a:ext>
                </a:extLst>
              </p14:cNvPr>
              <p14:cNvContentPartPr/>
              <p14:nvPr/>
            </p14:nvContentPartPr>
            <p14:xfrm>
              <a:off x="6709452" y="4730248"/>
              <a:ext cx="16560" cy="145440"/>
            </p14:xfrm>
          </p:contentPart>
        </mc:Choice>
        <mc:Fallback>
          <p:pic>
            <p:nvPicPr>
              <p:cNvPr id="22" name="Ink 21">
                <a:extLst>
                  <a:ext uri="{FF2B5EF4-FFF2-40B4-BE49-F238E27FC236}">
                    <a16:creationId xmlns:a16="http://schemas.microsoft.com/office/drawing/2014/main" id="{A0D3D8CD-DDDA-4986-B343-264BECEF4488}"/>
                  </a:ext>
                </a:extLst>
              </p:cNvPr>
              <p:cNvPicPr/>
              <p:nvPr/>
            </p:nvPicPr>
            <p:blipFill>
              <a:blip r:embed="rId27"/>
              <a:stretch>
                <a:fillRect/>
              </a:stretch>
            </p:blipFill>
            <p:spPr>
              <a:xfrm>
                <a:off x="6695052" y="4715848"/>
                <a:ext cx="446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92CB053D-2D85-4DD5-812C-D4EEB6782EEC}"/>
                  </a:ext>
                </a:extLst>
              </p14:cNvPr>
              <p14:cNvContentPartPr/>
              <p14:nvPr/>
            </p14:nvContentPartPr>
            <p14:xfrm>
              <a:off x="6677412" y="4490488"/>
              <a:ext cx="12240" cy="27360"/>
            </p14:xfrm>
          </p:contentPart>
        </mc:Choice>
        <mc:Fallback>
          <p:pic>
            <p:nvPicPr>
              <p:cNvPr id="23" name="Ink 22">
                <a:extLst>
                  <a:ext uri="{FF2B5EF4-FFF2-40B4-BE49-F238E27FC236}">
                    <a16:creationId xmlns:a16="http://schemas.microsoft.com/office/drawing/2014/main" id="{92CB053D-2D85-4DD5-812C-D4EEB6782EEC}"/>
                  </a:ext>
                </a:extLst>
              </p:cNvPr>
              <p:cNvPicPr/>
              <p:nvPr/>
            </p:nvPicPr>
            <p:blipFill>
              <a:blip r:embed="rId29"/>
              <a:stretch>
                <a:fillRect/>
              </a:stretch>
            </p:blipFill>
            <p:spPr>
              <a:xfrm>
                <a:off x="6663012" y="4476088"/>
                <a:ext cx="403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E7D4D0FA-C234-4A66-9A78-BD8C384AB020}"/>
                  </a:ext>
                </a:extLst>
              </p14:cNvPr>
              <p14:cNvContentPartPr/>
              <p14:nvPr/>
            </p14:nvContentPartPr>
            <p14:xfrm>
              <a:off x="6942372" y="4187008"/>
              <a:ext cx="12960" cy="690480"/>
            </p14:xfrm>
          </p:contentPart>
        </mc:Choice>
        <mc:Fallback>
          <p:pic>
            <p:nvPicPr>
              <p:cNvPr id="24" name="Ink 23">
                <a:extLst>
                  <a:ext uri="{FF2B5EF4-FFF2-40B4-BE49-F238E27FC236}">
                    <a16:creationId xmlns:a16="http://schemas.microsoft.com/office/drawing/2014/main" id="{E7D4D0FA-C234-4A66-9A78-BD8C384AB020}"/>
                  </a:ext>
                </a:extLst>
              </p:cNvPr>
              <p:cNvPicPr/>
              <p:nvPr/>
            </p:nvPicPr>
            <p:blipFill>
              <a:blip r:embed="rId31"/>
              <a:stretch>
                <a:fillRect/>
              </a:stretch>
            </p:blipFill>
            <p:spPr>
              <a:xfrm>
                <a:off x="6927972" y="4172608"/>
                <a:ext cx="41040" cy="718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81E29DF5-9C40-4193-9FBE-A727001106D5}"/>
                  </a:ext>
                </a:extLst>
              </p14:cNvPr>
              <p14:cNvContentPartPr/>
              <p14:nvPr/>
            </p14:nvContentPartPr>
            <p14:xfrm>
              <a:off x="7066212" y="4607128"/>
              <a:ext cx="126720" cy="201240"/>
            </p14:xfrm>
          </p:contentPart>
        </mc:Choice>
        <mc:Fallback>
          <p:pic>
            <p:nvPicPr>
              <p:cNvPr id="25" name="Ink 24">
                <a:extLst>
                  <a:ext uri="{FF2B5EF4-FFF2-40B4-BE49-F238E27FC236}">
                    <a16:creationId xmlns:a16="http://schemas.microsoft.com/office/drawing/2014/main" id="{81E29DF5-9C40-4193-9FBE-A727001106D5}"/>
                  </a:ext>
                </a:extLst>
              </p:cNvPr>
              <p:cNvPicPr/>
              <p:nvPr/>
            </p:nvPicPr>
            <p:blipFill>
              <a:blip r:embed="rId33"/>
              <a:stretch>
                <a:fillRect/>
              </a:stretch>
            </p:blipFill>
            <p:spPr>
              <a:xfrm>
                <a:off x="7051812" y="4592728"/>
                <a:ext cx="1548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63933A64-2C96-45F9-8E04-C25EE93F094D}"/>
                  </a:ext>
                </a:extLst>
              </p14:cNvPr>
              <p14:cNvContentPartPr/>
              <p14:nvPr/>
            </p14:nvContentPartPr>
            <p14:xfrm>
              <a:off x="7335492" y="4642768"/>
              <a:ext cx="114840" cy="231120"/>
            </p14:xfrm>
          </p:contentPart>
        </mc:Choice>
        <mc:Fallback>
          <p:pic>
            <p:nvPicPr>
              <p:cNvPr id="26" name="Ink 25">
                <a:extLst>
                  <a:ext uri="{FF2B5EF4-FFF2-40B4-BE49-F238E27FC236}">
                    <a16:creationId xmlns:a16="http://schemas.microsoft.com/office/drawing/2014/main" id="{63933A64-2C96-45F9-8E04-C25EE93F094D}"/>
                  </a:ext>
                </a:extLst>
              </p:cNvPr>
              <p:cNvPicPr/>
              <p:nvPr/>
            </p:nvPicPr>
            <p:blipFill>
              <a:blip r:embed="rId35"/>
              <a:stretch>
                <a:fillRect/>
              </a:stretch>
            </p:blipFill>
            <p:spPr>
              <a:xfrm>
                <a:off x="7321092" y="4628368"/>
                <a:ext cx="1429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38F01667-D886-41DE-8497-71EF8F705040}"/>
                  </a:ext>
                </a:extLst>
              </p14:cNvPr>
              <p14:cNvContentPartPr/>
              <p14:nvPr/>
            </p14:nvContentPartPr>
            <p14:xfrm>
              <a:off x="7552572" y="4624768"/>
              <a:ext cx="179640" cy="265320"/>
            </p14:xfrm>
          </p:contentPart>
        </mc:Choice>
        <mc:Fallback>
          <p:pic>
            <p:nvPicPr>
              <p:cNvPr id="27" name="Ink 26">
                <a:extLst>
                  <a:ext uri="{FF2B5EF4-FFF2-40B4-BE49-F238E27FC236}">
                    <a16:creationId xmlns:a16="http://schemas.microsoft.com/office/drawing/2014/main" id="{38F01667-D886-41DE-8497-71EF8F705040}"/>
                  </a:ext>
                </a:extLst>
              </p:cNvPr>
              <p:cNvPicPr/>
              <p:nvPr/>
            </p:nvPicPr>
            <p:blipFill>
              <a:blip r:embed="rId37"/>
              <a:stretch>
                <a:fillRect/>
              </a:stretch>
            </p:blipFill>
            <p:spPr>
              <a:xfrm>
                <a:off x="7538172" y="4610368"/>
                <a:ext cx="207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9ED56C61-4F0D-4121-9437-EF6EE99949F3}"/>
                  </a:ext>
                </a:extLst>
              </p14:cNvPr>
              <p14:cNvContentPartPr/>
              <p14:nvPr/>
            </p14:nvContentPartPr>
            <p14:xfrm>
              <a:off x="8687652" y="4608928"/>
              <a:ext cx="117000" cy="271440"/>
            </p14:xfrm>
          </p:contentPart>
        </mc:Choice>
        <mc:Fallback>
          <p:pic>
            <p:nvPicPr>
              <p:cNvPr id="30" name="Ink 29">
                <a:extLst>
                  <a:ext uri="{FF2B5EF4-FFF2-40B4-BE49-F238E27FC236}">
                    <a16:creationId xmlns:a16="http://schemas.microsoft.com/office/drawing/2014/main" id="{9ED56C61-4F0D-4121-9437-EF6EE99949F3}"/>
                  </a:ext>
                </a:extLst>
              </p:cNvPr>
              <p:cNvPicPr/>
              <p:nvPr/>
            </p:nvPicPr>
            <p:blipFill>
              <a:blip r:embed="rId39"/>
              <a:stretch>
                <a:fillRect/>
              </a:stretch>
            </p:blipFill>
            <p:spPr>
              <a:xfrm>
                <a:off x="8673252" y="4594528"/>
                <a:ext cx="1450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29" name="Ink 1028">
                <a:extLst>
                  <a:ext uri="{FF2B5EF4-FFF2-40B4-BE49-F238E27FC236}">
                    <a16:creationId xmlns:a16="http://schemas.microsoft.com/office/drawing/2014/main" id="{B94325C9-603D-4A3B-9EF1-D774635EA2C0}"/>
                  </a:ext>
                </a:extLst>
              </p14:cNvPr>
              <p14:cNvContentPartPr/>
              <p14:nvPr/>
            </p14:nvContentPartPr>
            <p14:xfrm>
              <a:off x="9344292" y="4120408"/>
              <a:ext cx="140400" cy="817920"/>
            </p14:xfrm>
          </p:contentPart>
        </mc:Choice>
        <mc:Fallback>
          <p:pic>
            <p:nvPicPr>
              <p:cNvPr id="1029" name="Ink 1028">
                <a:extLst>
                  <a:ext uri="{FF2B5EF4-FFF2-40B4-BE49-F238E27FC236}">
                    <a16:creationId xmlns:a16="http://schemas.microsoft.com/office/drawing/2014/main" id="{B94325C9-603D-4A3B-9EF1-D774635EA2C0}"/>
                  </a:ext>
                </a:extLst>
              </p:cNvPr>
              <p:cNvPicPr/>
              <p:nvPr/>
            </p:nvPicPr>
            <p:blipFill>
              <a:blip r:embed="rId41"/>
              <a:stretch>
                <a:fillRect/>
              </a:stretch>
            </p:blipFill>
            <p:spPr>
              <a:xfrm>
                <a:off x="9329892" y="4106008"/>
                <a:ext cx="168480" cy="846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30" name="Ink 1029">
                <a:extLst>
                  <a:ext uri="{FF2B5EF4-FFF2-40B4-BE49-F238E27FC236}">
                    <a16:creationId xmlns:a16="http://schemas.microsoft.com/office/drawing/2014/main" id="{6948CBBA-68E7-4BA7-A977-2367E2009DF9}"/>
                  </a:ext>
                </a:extLst>
              </p14:cNvPr>
              <p14:cNvContentPartPr/>
              <p14:nvPr/>
            </p14:nvContentPartPr>
            <p14:xfrm>
              <a:off x="8951532" y="4174048"/>
              <a:ext cx="326160" cy="751680"/>
            </p14:xfrm>
          </p:contentPart>
        </mc:Choice>
        <mc:Fallback>
          <p:pic>
            <p:nvPicPr>
              <p:cNvPr id="1030" name="Ink 1029">
                <a:extLst>
                  <a:ext uri="{FF2B5EF4-FFF2-40B4-BE49-F238E27FC236}">
                    <a16:creationId xmlns:a16="http://schemas.microsoft.com/office/drawing/2014/main" id="{6948CBBA-68E7-4BA7-A977-2367E2009DF9}"/>
                  </a:ext>
                </a:extLst>
              </p:cNvPr>
              <p:cNvPicPr/>
              <p:nvPr/>
            </p:nvPicPr>
            <p:blipFill>
              <a:blip r:embed="rId43"/>
              <a:stretch>
                <a:fillRect/>
              </a:stretch>
            </p:blipFill>
            <p:spPr>
              <a:xfrm>
                <a:off x="8937132" y="4159648"/>
                <a:ext cx="354240" cy="779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31" name="Ink 1030">
                <a:extLst>
                  <a:ext uri="{FF2B5EF4-FFF2-40B4-BE49-F238E27FC236}">
                    <a16:creationId xmlns:a16="http://schemas.microsoft.com/office/drawing/2014/main" id="{D8917F73-FC7D-4203-91A1-B57B652F3857}"/>
                  </a:ext>
                </a:extLst>
              </p14:cNvPr>
              <p14:cNvContentPartPr/>
              <p14:nvPr/>
            </p14:nvContentPartPr>
            <p14:xfrm>
              <a:off x="8434212" y="3920248"/>
              <a:ext cx="113040" cy="1003680"/>
            </p14:xfrm>
          </p:contentPart>
        </mc:Choice>
        <mc:Fallback>
          <p:pic>
            <p:nvPicPr>
              <p:cNvPr id="1031" name="Ink 1030">
                <a:extLst>
                  <a:ext uri="{FF2B5EF4-FFF2-40B4-BE49-F238E27FC236}">
                    <a16:creationId xmlns:a16="http://schemas.microsoft.com/office/drawing/2014/main" id="{D8917F73-FC7D-4203-91A1-B57B652F3857}"/>
                  </a:ext>
                </a:extLst>
              </p:cNvPr>
              <p:cNvPicPr/>
              <p:nvPr/>
            </p:nvPicPr>
            <p:blipFill>
              <a:blip r:embed="rId45"/>
              <a:stretch>
                <a:fillRect/>
              </a:stretch>
            </p:blipFill>
            <p:spPr>
              <a:xfrm>
                <a:off x="8419812" y="3905848"/>
                <a:ext cx="141120" cy="1031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32" name="Ink 1031">
                <a:extLst>
                  <a:ext uri="{FF2B5EF4-FFF2-40B4-BE49-F238E27FC236}">
                    <a16:creationId xmlns:a16="http://schemas.microsoft.com/office/drawing/2014/main" id="{89A88D8E-BEF8-4F61-9980-E53F6FF4E260}"/>
                  </a:ext>
                </a:extLst>
              </p14:cNvPr>
              <p14:cNvContentPartPr/>
              <p14:nvPr/>
            </p14:nvContentPartPr>
            <p14:xfrm>
              <a:off x="9641292" y="4916368"/>
              <a:ext cx="15120" cy="73800"/>
            </p14:xfrm>
          </p:contentPart>
        </mc:Choice>
        <mc:Fallback>
          <p:pic>
            <p:nvPicPr>
              <p:cNvPr id="1032" name="Ink 1031">
                <a:extLst>
                  <a:ext uri="{FF2B5EF4-FFF2-40B4-BE49-F238E27FC236}">
                    <a16:creationId xmlns:a16="http://schemas.microsoft.com/office/drawing/2014/main" id="{89A88D8E-BEF8-4F61-9980-E53F6FF4E260}"/>
                  </a:ext>
                </a:extLst>
              </p:cNvPr>
              <p:cNvPicPr/>
              <p:nvPr/>
            </p:nvPicPr>
            <p:blipFill>
              <a:blip r:embed="rId47"/>
              <a:stretch>
                <a:fillRect/>
              </a:stretch>
            </p:blipFill>
            <p:spPr>
              <a:xfrm>
                <a:off x="9626892" y="4901968"/>
                <a:ext cx="432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33" name="Ink 1032">
                <a:extLst>
                  <a:ext uri="{FF2B5EF4-FFF2-40B4-BE49-F238E27FC236}">
                    <a16:creationId xmlns:a16="http://schemas.microsoft.com/office/drawing/2014/main" id="{8E75BF54-4992-4AF3-A7BE-7B5A2CFDB856}"/>
                  </a:ext>
                </a:extLst>
              </p14:cNvPr>
              <p14:cNvContentPartPr/>
              <p14:nvPr/>
            </p14:nvContentPartPr>
            <p14:xfrm>
              <a:off x="9685572" y="4094848"/>
              <a:ext cx="47160" cy="466200"/>
            </p14:xfrm>
          </p:contentPart>
        </mc:Choice>
        <mc:Fallback>
          <p:pic>
            <p:nvPicPr>
              <p:cNvPr id="1033" name="Ink 1032">
                <a:extLst>
                  <a:ext uri="{FF2B5EF4-FFF2-40B4-BE49-F238E27FC236}">
                    <a16:creationId xmlns:a16="http://schemas.microsoft.com/office/drawing/2014/main" id="{8E75BF54-4992-4AF3-A7BE-7B5A2CFDB856}"/>
                  </a:ext>
                </a:extLst>
              </p:cNvPr>
              <p:cNvPicPr/>
              <p:nvPr/>
            </p:nvPicPr>
            <p:blipFill>
              <a:blip r:embed="rId49"/>
              <a:stretch>
                <a:fillRect/>
              </a:stretch>
            </p:blipFill>
            <p:spPr>
              <a:xfrm>
                <a:off x="9671172" y="4080448"/>
                <a:ext cx="7524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34" name="Ink 1033">
                <a:extLst>
                  <a:ext uri="{FF2B5EF4-FFF2-40B4-BE49-F238E27FC236}">
                    <a16:creationId xmlns:a16="http://schemas.microsoft.com/office/drawing/2014/main" id="{5E672B08-0E29-4AB5-A608-EB4B58E99123}"/>
                  </a:ext>
                </a:extLst>
              </p14:cNvPr>
              <p14:cNvContentPartPr/>
              <p14:nvPr/>
            </p14:nvContentPartPr>
            <p14:xfrm>
              <a:off x="5632692" y="3086848"/>
              <a:ext cx="1212120" cy="1072800"/>
            </p14:xfrm>
          </p:contentPart>
        </mc:Choice>
        <mc:Fallback>
          <p:pic>
            <p:nvPicPr>
              <p:cNvPr id="1034" name="Ink 1033">
                <a:extLst>
                  <a:ext uri="{FF2B5EF4-FFF2-40B4-BE49-F238E27FC236}">
                    <a16:creationId xmlns:a16="http://schemas.microsoft.com/office/drawing/2014/main" id="{5E672B08-0E29-4AB5-A608-EB4B58E99123}"/>
                  </a:ext>
                </a:extLst>
              </p:cNvPr>
              <p:cNvPicPr/>
              <p:nvPr/>
            </p:nvPicPr>
            <p:blipFill>
              <a:blip r:embed="rId51"/>
              <a:stretch>
                <a:fillRect/>
              </a:stretch>
            </p:blipFill>
            <p:spPr>
              <a:xfrm>
                <a:off x="5618292" y="3072448"/>
                <a:ext cx="1240200" cy="1100880"/>
              </a:xfrm>
              <a:prstGeom prst="rect">
                <a:avLst/>
              </a:prstGeom>
            </p:spPr>
          </p:pic>
        </mc:Fallback>
      </mc:AlternateContent>
    </p:spTree>
    <p:extLst>
      <p:ext uri="{BB962C8B-B14F-4D97-AF65-F5344CB8AC3E}">
        <p14:creationId xmlns:p14="http://schemas.microsoft.com/office/powerpoint/2010/main" val="283619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18A6D11-7D1F-45A7-8B14-FE9C2D72B02E}"/>
                  </a:ext>
                </a:extLst>
              </p14:cNvPr>
              <p14:cNvContentPartPr/>
              <p14:nvPr/>
            </p14:nvContentPartPr>
            <p14:xfrm>
              <a:off x="851532" y="2497888"/>
              <a:ext cx="8868600" cy="2341080"/>
            </p14:xfrm>
          </p:contentPart>
        </mc:Choice>
        <mc:Fallback>
          <p:pic>
            <p:nvPicPr>
              <p:cNvPr id="3" name="Ink 2">
                <a:extLst>
                  <a:ext uri="{FF2B5EF4-FFF2-40B4-BE49-F238E27FC236}">
                    <a16:creationId xmlns:a16="http://schemas.microsoft.com/office/drawing/2014/main" id="{218A6D11-7D1F-45A7-8B14-FE9C2D72B02E}"/>
                  </a:ext>
                </a:extLst>
              </p:cNvPr>
              <p:cNvPicPr/>
              <p:nvPr/>
            </p:nvPicPr>
            <p:blipFill>
              <a:blip r:embed="rId5"/>
              <a:stretch>
                <a:fillRect/>
              </a:stretch>
            </p:blipFill>
            <p:spPr>
              <a:xfrm>
                <a:off x="837132" y="2483488"/>
                <a:ext cx="8896680" cy="2369160"/>
              </a:xfrm>
              <a:prstGeom prst="rect">
                <a:avLst/>
              </a:prstGeom>
            </p:spPr>
          </p:pic>
        </mc:Fallback>
      </mc:AlternateContent>
    </p:spTree>
    <p:extLst>
      <p:ext uri="{BB962C8B-B14F-4D97-AF65-F5344CB8AC3E}">
        <p14:creationId xmlns:p14="http://schemas.microsoft.com/office/powerpoint/2010/main" val="2670049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A6A2D94D-5B97-4499-A28C-14D65A62F525}"/>
                  </a:ext>
                </a:extLst>
              </p14:cNvPr>
              <p14:cNvContentPartPr/>
              <p14:nvPr/>
            </p14:nvContentPartPr>
            <p14:xfrm>
              <a:off x="1774932" y="1748008"/>
              <a:ext cx="2676960" cy="610920"/>
            </p14:xfrm>
          </p:contentPart>
        </mc:Choice>
        <mc:Fallback>
          <p:pic>
            <p:nvPicPr>
              <p:cNvPr id="2" name="Ink 1">
                <a:extLst>
                  <a:ext uri="{FF2B5EF4-FFF2-40B4-BE49-F238E27FC236}">
                    <a16:creationId xmlns:a16="http://schemas.microsoft.com/office/drawing/2014/main" id="{A6A2D94D-5B97-4499-A28C-14D65A62F525}"/>
                  </a:ext>
                </a:extLst>
              </p:cNvPr>
              <p:cNvPicPr/>
              <p:nvPr/>
            </p:nvPicPr>
            <p:blipFill>
              <a:blip r:embed="rId7"/>
              <a:stretch>
                <a:fillRect/>
              </a:stretch>
            </p:blipFill>
            <p:spPr>
              <a:xfrm>
                <a:off x="1760532" y="1733608"/>
                <a:ext cx="270504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9D5EB0DA-CE7E-4EF9-A318-7D47B37D249B}"/>
                  </a:ext>
                </a:extLst>
              </p14:cNvPr>
              <p14:cNvContentPartPr/>
              <p14:nvPr/>
            </p14:nvContentPartPr>
            <p14:xfrm>
              <a:off x="4952292" y="2827288"/>
              <a:ext cx="2680560" cy="597240"/>
            </p14:xfrm>
          </p:contentPart>
        </mc:Choice>
        <mc:Fallback>
          <p:pic>
            <p:nvPicPr>
              <p:cNvPr id="5" name="Ink 4">
                <a:extLst>
                  <a:ext uri="{FF2B5EF4-FFF2-40B4-BE49-F238E27FC236}">
                    <a16:creationId xmlns:a16="http://schemas.microsoft.com/office/drawing/2014/main" id="{9D5EB0DA-CE7E-4EF9-A318-7D47B37D249B}"/>
                  </a:ext>
                </a:extLst>
              </p:cNvPr>
              <p:cNvPicPr/>
              <p:nvPr/>
            </p:nvPicPr>
            <p:blipFill>
              <a:blip r:embed="rId9"/>
              <a:stretch>
                <a:fillRect/>
              </a:stretch>
            </p:blipFill>
            <p:spPr>
              <a:xfrm>
                <a:off x="4937892" y="2812888"/>
                <a:ext cx="2708640" cy="625320"/>
              </a:xfrm>
              <a:prstGeom prst="rect">
                <a:avLst/>
              </a:prstGeom>
            </p:spPr>
          </p:pic>
        </mc:Fallback>
      </mc:AlternateContent>
    </p:spTree>
    <p:extLst>
      <p:ext uri="{BB962C8B-B14F-4D97-AF65-F5344CB8AC3E}">
        <p14:creationId xmlns:p14="http://schemas.microsoft.com/office/powerpoint/2010/main" val="207560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6264D7A3-F509-4E14-B494-964C55AD85AE}"/>
                  </a:ext>
                </a:extLst>
              </p14:cNvPr>
              <p14:cNvContentPartPr/>
              <p14:nvPr/>
            </p14:nvContentPartPr>
            <p14:xfrm>
              <a:off x="5238492" y="3018088"/>
              <a:ext cx="2753640" cy="2877120"/>
            </p14:xfrm>
          </p:contentPart>
        </mc:Choice>
        <mc:Fallback>
          <p:pic>
            <p:nvPicPr>
              <p:cNvPr id="21" name="Ink 20">
                <a:extLst>
                  <a:ext uri="{FF2B5EF4-FFF2-40B4-BE49-F238E27FC236}">
                    <a16:creationId xmlns:a16="http://schemas.microsoft.com/office/drawing/2014/main" id="{6264D7A3-F509-4E14-B494-964C55AD85AE}"/>
                  </a:ext>
                </a:extLst>
              </p:cNvPr>
              <p:cNvPicPr/>
              <p:nvPr/>
            </p:nvPicPr>
            <p:blipFill>
              <a:blip r:embed="rId7"/>
              <a:stretch>
                <a:fillRect/>
              </a:stretch>
            </p:blipFill>
            <p:spPr>
              <a:xfrm>
                <a:off x="5224092" y="3003688"/>
                <a:ext cx="2781720" cy="2905200"/>
              </a:xfrm>
              <a:prstGeom prst="rect">
                <a:avLst/>
              </a:prstGeom>
            </p:spPr>
          </p:pic>
        </mc:Fallback>
      </mc:AlternateContent>
    </p:spTree>
    <p:extLst>
      <p:ext uri="{BB962C8B-B14F-4D97-AF65-F5344CB8AC3E}">
        <p14:creationId xmlns:p14="http://schemas.microsoft.com/office/powerpoint/2010/main" val="64813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5D05D2EA-B406-49F0-93D8-66A7EBE7E791}"/>
                  </a:ext>
                </a:extLst>
              </p14:cNvPr>
              <p14:cNvContentPartPr/>
              <p14:nvPr/>
            </p14:nvContentPartPr>
            <p14:xfrm>
              <a:off x="2227812" y="3375208"/>
              <a:ext cx="1515960" cy="897840"/>
            </p14:xfrm>
          </p:contentPart>
        </mc:Choice>
        <mc:Fallback>
          <p:pic>
            <p:nvPicPr>
              <p:cNvPr id="11" name="Ink 10">
                <a:extLst>
                  <a:ext uri="{FF2B5EF4-FFF2-40B4-BE49-F238E27FC236}">
                    <a16:creationId xmlns:a16="http://schemas.microsoft.com/office/drawing/2014/main" id="{5D05D2EA-B406-49F0-93D8-66A7EBE7E791}"/>
                  </a:ext>
                </a:extLst>
              </p:cNvPr>
              <p:cNvPicPr/>
              <p:nvPr/>
            </p:nvPicPr>
            <p:blipFill>
              <a:blip r:embed="rId5"/>
              <a:stretch>
                <a:fillRect/>
              </a:stretch>
            </p:blipFill>
            <p:spPr>
              <a:xfrm>
                <a:off x="2213412" y="3360808"/>
                <a:ext cx="154404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304CC650-FFE4-419C-8E76-1A8F3F4722DC}"/>
                  </a:ext>
                </a:extLst>
              </p14:cNvPr>
              <p14:cNvContentPartPr/>
              <p14:nvPr/>
            </p14:nvContentPartPr>
            <p14:xfrm>
              <a:off x="1521852" y="2962288"/>
              <a:ext cx="531720" cy="1927800"/>
            </p14:xfrm>
          </p:contentPart>
        </mc:Choice>
        <mc:Fallback>
          <p:pic>
            <p:nvPicPr>
              <p:cNvPr id="12" name="Ink 11">
                <a:extLst>
                  <a:ext uri="{FF2B5EF4-FFF2-40B4-BE49-F238E27FC236}">
                    <a16:creationId xmlns:a16="http://schemas.microsoft.com/office/drawing/2014/main" id="{304CC650-FFE4-419C-8E76-1A8F3F4722DC}"/>
                  </a:ext>
                </a:extLst>
              </p:cNvPr>
              <p:cNvPicPr/>
              <p:nvPr/>
            </p:nvPicPr>
            <p:blipFill>
              <a:blip r:embed="rId7"/>
              <a:stretch>
                <a:fillRect/>
              </a:stretch>
            </p:blipFill>
            <p:spPr>
              <a:xfrm>
                <a:off x="1507452" y="2947888"/>
                <a:ext cx="559800" cy="1955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EE45FDA9-7AAE-4E00-A1FC-F1BD7D7CA048}"/>
                  </a:ext>
                </a:extLst>
              </p14:cNvPr>
              <p14:cNvContentPartPr/>
              <p14:nvPr/>
            </p14:nvContentPartPr>
            <p14:xfrm>
              <a:off x="4014852" y="3929248"/>
              <a:ext cx="1366920" cy="1857240"/>
            </p14:xfrm>
          </p:contentPart>
        </mc:Choice>
        <mc:Fallback>
          <p:pic>
            <p:nvPicPr>
              <p:cNvPr id="15" name="Ink 14">
                <a:extLst>
                  <a:ext uri="{FF2B5EF4-FFF2-40B4-BE49-F238E27FC236}">
                    <a16:creationId xmlns:a16="http://schemas.microsoft.com/office/drawing/2014/main" id="{EE45FDA9-7AAE-4E00-A1FC-F1BD7D7CA048}"/>
                  </a:ext>
                </a:extLst>
              </p:cNvPr>
              <p:cNvPicPr/>
              <p:nvPr/>
            </p:nvPicPr>
            <p:blipFill>
              <a:blip r:embed="rId9"/>
              <a:stretch>
                <a:fillRect/>
              </a:stretch>
            </p:blipFill>
            <p:spPr>
              <a:xfrm>
                <a:off x="4000452" y="3914848"/>
                <a:ext cx="1395000" cy="1885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C6C2ED2D-F9D6-413C-A676-C2993845A24D}"/>
                  </a:ext>
                </a:extLst>
              </p14:cNvPr>
              <p14:cNvContentPartPr/>
              <p14:nvPr/>
            </p14:nvContentPartPr>
            <p14:xfrm>
              <a:off x="5880732" y="3405448"/>
              <a:ext cx="511560" cy="2173320"/>
            </p14:xfrm>
          </p:contentPart>
        </mc:Choice>
        <mc:Fallback>
          <p:pic>
            <p:nvPicPr>
              <p:cNvPr id="18" name="Ink 17">
                <a:extLst>
                  <a:ext uri="{FF2B5EF4-FFF2-40B4-BE49-F238E27FC236}">
                    <a16:creationId xmlns:a16="http://schemas.microsoft.com/office/drawing/2014/main" id="{C6C2ED2D-F9D6-413C-A676-C2993845A24D}"/>
                  </a:ext>
                </a:extLst>
              </p:cNvPr>
              <p:cNvPicPr/>
              <p:nvPr/>
            </p:nvPicPr>
            <p:blipFill>
              <a:blip r:embed="rId11"/>
              <a:stretch>
                <a:fillRect/>
              </a:stretch>
            </p:blipFill>
            <p:spPr>
              <a:xfrm>
                <a:off x="5866332" y="3391048"/>
                <a:ext cx="539640" cy="2201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5" name="Ink 44">
                <a:extLst>
                  <a:ext uri="{FF2B5EF4-FFF2-40B4-BE49-F238E27FC236}">
                    <a16:creationId xmlns:a16="http://schemas.microsoft.com/office/drawing/2014/main" id="{80BA1842-495F-40E0-9DA9-74EE0C571A2A}"/>
                  </a:ext>
                </a:extLst>
              </p14:cNvPr>
              <p14:cNvContentPartPr/>
              <p14:nvPr/>
            </p14:nvContentPartPr>
            <p14:xfrm>
              <a:off x="6365292" y="1398088"/>
              <a:ext cx="5455800" cy="1442160"/>
            </p14:xfrm>
          </p:contentPart>
        </mc:Choice>
        <mc:Fallback>
          <p:pic>
            <p:nvPicPr>
              <p:cNvPr id="45" name="Ink 44">
                <a:extLst>
                  <a:ext uri="{FF2B5EF4-FFF2-40B4-BE49-F238E27FC236}">
                    <a16:creationId xmlns:a16="http://schemas.microsoft.com/office/drawing/2014/main" id="{80BA1842-495F-40E0-9DA9-74EE0C571A2A}"/>
                  </a:ext>
                </a:extLst>
              </p:cNvPr>
              <p:cNvPicPr/>
              <p:nvPr/>
            </p:nvPicPr>
            <p:blipFill>
              <a:blip r:embed="rId13"/>
              <a:stretch>
                <a:fillRect/>
              </a:stretch>
            </p:blipFill>
            <p:spPr>
              <a:xfrm>
                <a:off x="6350892" y="1383688"/>
                <a:ext cx="5483880" cy="1470240"/>
              </a:xfrm>
              <a:prstGeom prst="rect">
                <a:avLst/>
              </a:prstGeom>
            </p:spPr>
          </p:pic>
        </mc:Fallback>
      </mc:AlternateContent>
    </p:spTree>
    <p:extLst>
      <p:ext uri="{BB962C8B-B14F-4D97-AF65-F5344CB8AC3E}">
        <p14:creationId xmlns:p14="http://schemas.microsoft.com/office/powerpoint/2010/main" val="2991390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53118</TotalTime>
  <Words>8919</Words>
  <Application>Microsoft Office PowerPoint</Application>
  <PresentationFormat>Widescreen</PresentationFormat>
  <Paragraphs>705</Paragraphs>
  <Slides>96</Slides>
  <Notes>96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1024</cp:revision>
  <dcterms:created xsi:type="dcterms:W3CDTF">2013-12-09T01:29:59Z</dcterms:created>
  <dcterms:modified xsi:type="dcterms:W3CDTF">2019-01-08T15:44:13Z</dcterms:modified>
</cp:coreProperties>
</file>